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7" roundtripDataSignature="AMtx7mhUjOKoJHhaaKnzOuj+YH0eYl1N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customschemas.google.com/relationships/presentationmetadata" Target="metadata"/><Relationship Id="rId2" Type="http://schemas.openxmlformats.org/officeDocument/2006/relationships/slide" Target="slides/slide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e77ac8f8b9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ge77ac8f8b9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e752a316d5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ge752a316d5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e752a316d5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ge752a316d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e752a316d5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ge752a316d5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e752a316d5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ge752a316d5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e752a316d5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ge752a316d5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e752a316d5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ge752a316d5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e752a316d5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ge752a316d5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/>
          <p:nvPr/>
        </p:nvSpPr>
        <p:spPr>
          <a:xfrm>
            <a:off x="1156275" y="1057450"/>
            <a:ext cx="98307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9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Roadtrip Toscana - Venezia</a:t>
            </a:r>
            <a:endParaRPr sz="13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3790283" y="2476615"/>
            <a:ext cx="4561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04 – 21 Agost 2021</a:t>
            </a:r>
            <a:endParaRPr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87" name="Google Shape;87;p1"/>
          <p:cNvSpPr txBox="1"/>
          <p:nvPr/>
        </p:nvSpPr>
        <p:spPr>
          <a:xfrm>
            <a:off x="4367768" y="5666562"/>
            <a:ext cx="3406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Llibre de Viatge</a:t>
            </a:r>
            <a:endParaRPr sz="3200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e77ac8f8b9_0_83"/>
          <p:cNvSpPr txBox="1"/>
          <p:nvPr/>
        </p:nvSpPr>
        <p:spPr>
          <a:xfrm>
            <a:off x="375169" y="325781"/>
            <a:ext cx="16788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5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Venezia</a:t>
            </a:r>
            <a:endParaRPr sz="1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57" name="Google Shape;257;ge77ac8f8b9_0_83"/>
          <p:cNvSpPr/>
          <p:nvPr/>
        </p:nvSpPr>
        <p:spPr>
          <a:xfrm>
            <a:off x="375175" y="1015200"/>
            <a:ext cx="5339700" cy="48276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ge77ac8f8b9_0_83"/>
          <p:cNvSpPr txBox="1"/>
          <p:nvPr/>
        </p:nvSpPr>
        <p:spPr>
          <a:xfrm>
            <a:off x="986275" y="5996300"/>
            <a:ext cx="4117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chemeClr val="dk1"/>
                </a:solidFill>
              </a:rPr>
              <a:t>Dibuixa una gòndola</a:t>
            </a:r>
            <a:endParaRPr/>
          </a:p>
        </p:txBody>
      </p:sp>
      <p:sp>
        <p:nvSpPr>
          <p:cNvPr id="259" name="Google Shape;259;ge77ac8f8b9_0_83"/>
          <p:cNvSpPr/>
          <p:nvPr/>
        </p:nvSpPr>
        <p:spPr>
          <a:xfrm>
            <a:off x="6314025" y="1015200"/>
            <a:ext cx="5339700" cy="48276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ge77ac8f8b9_0_83"/>
          <p:cNvSpPr txBox="1"/>
          <p:nvPr/>
        </p:nvSpPr>
        <p:spPr>
          <a:xfrm>
            <a:off x="6925125" y="5996300"/>
            <a:ext cx="4117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chemeClr val="dk1"/>
                </a:solidFill>
              </a:rPr>
              <a:t>Dibuixa una màscara veneciana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6"/>
          <p:cNvPicPr preferRelativeResize="0"/>
          <p:nvPr/>
        </p:nvPicPr>
        <p:blipFill rotWithShape="1">
          <a:blip r:embed="rId3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8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6"/>
          <p:cNvSpPr txBox="1"/>
          <p:nvPr/>
        </p:nvSpPr>
        <p:spPr>
          <a:xfrm>
            <a:off x="375173" y="443125"/>
            <a:ext cx="5382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>
                <a:solidFill>
                  <a:schemeClr val="dk1"/>
                </a:solidFill>
              </a:rPr>
              <a:t>Resultats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6"/>
          <p:cNvSpPr txBox="1"/>
          <p:nvPr/>
        </p:nvSpPr>
        <p:spPr>
          <a:xfrm>
            <a:off x="557225" y="1285875"/>
            <a:ext cx="1557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VISITES</a:t>
            </a:r>
            <a:endParaRPr sz="2000" b="1">
              <a:solidFill>
                <a:srgbClr val="FF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68" name="Google Shape;268;p6"/>
          <p:cNvSpPr txBox="1"/>
          <p:nvPr/>
        </p:nvSpPr>
        <p:spPr>
          <a:xfrm>
            <a:off x="557225" y="2252650"/>
            <a:ext cx="1871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MENJARS - 1</a:t>
            </a:r>
            <a:endParaRPr sz="2000" b="1">
              <a:solidFill>
                <a:srgbClr val="FF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69" name="Google Shape;269;p6"/>
          <p:cNvSpPr txBox="1"/>
          <p:nvPr/>
        </p:nvSpPr>
        <p:spPr>
          <a:xfrm>
            <a:off x="557225" y="3219425"/>
            <a:ext cx="1871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MENJARS - 2</a:t>
            </a:r>
            <a:endParaRPr sz="2000" b="1">
              <a:solidFill>
                <a:srgbClr val="FF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70" name="Google Shape;270;p6"/>
          <p:cNvSpPr txBox="1"/>
          <p:nvPr/>
        </p:nvSpPr>
        <p:spPr>
          <a:xfrm>
            <a:off x="652475" y="4071900"/>
            <a:ext cx="3776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LLENGUATGE</a:t>
            </a:r>
            <a:endParaRPr sz="2000" b="1">
              <a:solidFill>
                <a:srgbClr val="FF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71" name="Google Shape;271;p6"/>
          <p:cNvSpPr txBox="1"/>
          <p:nvPr/>
        </p:nvSpPr>
        <p:spPr>
          <a:xfrm>
            <a:off x="742975" y="5081550"/>
            <a:ext cx="3776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COSTOS</a:t>
            </a:r>
            <a:endParaRPr sz="2000" b="1">
              <a:solidFill>
                <a:srgbClr val="FF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72" name="Google Shape;272;p6"/>
          <p:cNvSpPr txBox="1"/>
          <p:nvPr/>
        </p:nvSpPr>
        <p:spPr>
          <a:xfrm>
            <a:off x="652475" y="6091225"/>
            <a:ext cx="3776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DISTÀNCIES</a:t>
            </a:r>
            <a:endParaRPr sz="2000" b="1">
              <a:solidFill>
                <a:srgbClr val="FF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73" name="Google Shape;273;p6"/>
          <p:cNvSpPr/>
          <p:nvPr/>
        </p:nvSpPr>
        <p:spPr>
          <a:xfrm>
            <a:off x="2795050" y="1281375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6"/>
          <p:cNvSpPr/>
          <p:nvPr/>
        </p:nvSpPr>
        <p:spPr>
          <a:xfrm>
            <a:off x="10805575" y="1281375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6"/>
          <p:cNvSpPr/>
          <p:nvPr/>
        </p:nvSpPr>
        <p:spPr>
          <a:xfrm>
            <a:off x="10081675" y="1281375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6"/>
          <p:cNvSpPr/>
          <p:nvPr/>
        </p:nvSpPr>
        <p:spPr>
          <a:xfrm>
            <a:off x="3528475" y="1281375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6"/>
          <p:cNvSpPr/>
          <p:nvPr/>
        </p:nvSpPr>
        <p:spPr>
          <a:xfrm>
            <a:off x="4261900" y="1281375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6"/>
          <p:cNvSpPr/>
          <p:nvPr/>
        </p:nvSpPr>
        <p:spPr>
          <a:xfrm>
            <a:off x="4995325" y="1281375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6"/>
          <p:cNvSpPr/>
          <p:nvPr/>
        </p:nvSpPr>
        <p:spPr>
          <a:xfrm>
            <a:off x="5728750" y="1281375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6"/>
          <p:cNvSpPr/>
          <p:nvPr/>
        </p:nvSpPr>
        <p:spPr>
          <a:xfrm>
            <a:off x="6462175" y="1281375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6"/>
          <p:cNvSpPr/>
          <p:nvPr/>
        </p:nvSpPr>
        <p:spPr>
          <a:xfrm>
            <a:off x="7186075" y="1281375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6"/>
          <p:cNvSpPr/>
          <p:nvPr/>
        </p:nvSpPr>
        <p:spPr>
          <a:xfrm>
            <a:off x="7909975" y="1281375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6"/>
          <p:cNvSpPr/>
          <p:nvPr/>
        </p:nvSpPr>
        <p:spPr>
          <a:xfrm>
            <a:off x="8633875" y="1281375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6"/>
          <p:cNvSpPr/>
          <p:nvPr/>
        </p:nvSpPr>
        <p:spPr>
          <a:xfrm>
            <a:off x="9357775" y="1281375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6"/>
          <p:cNvSpPr/>
          <p:nvPr/>
        </p:nvSpPr>
        <p:spPr>
          <a:xfrm>
            <a:off x="2795050" y="2252650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6"/>
          <p:cNvSpPr/>
          <p:nvPr/>
        </p:nvSpPr>
        <p:spPr>
          <a:xfrm>
            <a:off x="10805575" y="2252650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6"/>
          <p:cNvSpPr/>
          <p:nvPr/>
        </p:nvSpPr>
        <p:spPr>
          <a:xfrm>
            <a:off x="10081675" y="2252650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6"/>
          <p:cNvSpPr/>
          <p:nvPr/>
        </p:nvSpPr>
        <p:spPr>
          <a:xfrm>
            <a:off x="3528475" y="2252650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6"/>
          <p:cNvSpPr/>
          <p:nvPr/>
        </p:nvSpPr>
        <p:spPr>
          <a:xfrm>
            <a:off x="4261900" y="2252650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6"/>
          <p:cNvSpPr/>
          <p:nvPr/>
        </p:nvSpPr>
        <p:spPr>
          <a:xfrm>
            <a:off x="4995325" y="2252650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6"/>
          <p:cNvSpPr/>
          <p:nvPr/>
        </p:nvSpPr>
        <p:spPr>
          <a:xfrm>
            <a:off x="5728750" y="2252650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6"/>
          <p:cNvSpPr/>
          <p:nvPr/>
        </p:nvSpPr>
        <p:spPr>
          <a:xfrm>
            <a:off x="6462175" y="2252650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6"/>
          <p:cNvSpPr/>
          <p:nvPr/>
        </p:nvSpPr>
        <p:spPr>
          <a:xfrm>
            <a:off x="7186075" y="2252650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6"/>
          <p:cNvSpPr/>
          <p:nvPr/>
        </p:nvSpPr>
        <p:spPr>
          <a:xfrm>
            <a:off x="7909975" y="2252650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6"/>
          <p:cNvSpPr/>
          <p:nvPr/>
        </p:nvSpPr>
        <p:spPr>
          <a:xfrm>
            <a:off x="8633875" y="2252650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6"/>
          <p:cNvSpPr/>
          <p:nvPr/>
        </p:nvSpPr>
        <p:spPr>
          <a:xfrm>
            <a:off x="9357775" y="2252650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6"/>
          <p:cNvSpPr/>
          <p:nvPr/>
        </p:nvSpPr>
        <p:spPr>
          <a:xfrm>
            <a:off x="2795050" y="3223925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6"/>
          <p:cNvSpPr/>
          <p:nvPr/>
        </p:nvSpPr>
        <p:spPr>
          <a:xfrm>
            <a:off x="10805575" y="3223925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6"/>
          <p:cNvSpPr/>
          <p:nvPr/>
        </p:nvSpPr>
        <p:spPr>
          <a:xfrm>
            <a:off x="10081675" y="3223925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6"/>
          <p:cNvSpPr/>
          <p:nvPr/>
        </p:nvSpPr>
        <p:spPr>
          <a:xfrm>
            <a:off x="3528475" y="3223925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6"/>
          <p:cNvSpPr/>
          <p:nvPr/>
        </p:nvSpPr>
        <p:spPr>
          <a:xfrm>
            <a:off x="4261900" y="3223925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6"/>
          <p:cNvSpPr/>
          <p:nvPr/>
        </p:nvSpPr>
        <p:spPr>
          <a:xfrm>
            <a:off x="4995325" y="3223925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6"/>
          <p:cNvSpPr/>
          <p:nvPr/>
        </p:nvSpPr>
        <p:spPr>
          <a:xfrm>
            <a:off x="5728750" y="3223925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6"/>
          <p:cNvSpPr/>
          <p:nvPr/>
        </p:nvSpPr>
        <p:spPr>
          <a:xfrm>
            <a:off x="6462175" y="3223925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6"/>
          <p:cNvSpPr/>
          <p:nvPr/>
        </p:nvSpPr>
        <p:spPr>
          <a:xfrm>
            <a:off x="7186075" y="3223925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6"/>
          <p:cNvSpPr/>
          <p:nvPr/>
        </p:nvSpPr>
        <p:spPr>
          <a:xfrm>
            <a:off x="7909975" y="3223925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6"/>
          <p:cNvSpPr/>
          <p:nvPr/>
        </p:nvSpPr>
        <p:spPr>
          <a:xfrm>
            <a:off x="8633875" y="3223925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6"/>
          <p:cNvSpPr/>
          <p:nvPr/>
        </p:nvSpPr>
        <p:spPr>
          <a:xfrm>
            <a:off x="9357775" y="3223925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6"/>
          <p:cNvSpPr/>
          <p:nvPr/>
        </p:nvSpPr>
        <p:spPr>
          <a:xfrm>
            <a:off x="2795050" y="4071875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6"/>
          <p:cNvSpPr/>
          <p:nvPr/>
        </p:nvSpPr>
        <p:spPr>
          <a:xfrm>
            <a:off x="10805575" y="4071875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6"/>
          <p:cNvSpPr/>
          <p:nvPr/>
        </p:nvSpPr>
        <p:spPr>
          <a:xfrm>
            <a:off x="10081675" y="4071875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6"/>
          <p:cNvSpPr/>
          <p:nvPr/>
        </p:nvSpPr>
        <p:spPr>
          <a:xfrm>
            <a:off x="3528475" y="4071875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6"/>
          <p:cNvSpPr/>
          <p:nvPr/>
        </p:nvSpPr>
        <p:spPr>
          <a:xfrm>
            <a:off x="4261900" y="4071875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6"/>
          <p:cNvSpPr/>
          <p:nvPr/>
        </p:nvSpPr>
        <p:spPr>
          <a:xfrm>
            <a:off x="4995325" y="4071875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6"/>
          <p:cNvSpPr/>
          <p:nvPr/>
        </p:nvSpPr>
        <p:spPr>
          <a:xfrm>
            <a:off x="5728750" y="4071875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6"/>
          <p:cNvSpPr/>
          <p:nvPr/>
        </p:nvSpPr>
        <p:spPr>
          <a:xfrm>
            <a:off x="6462175" y="4071875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6"/>
          <p:cNvSpPr/>
          <p:nvPr/>
        </p:nvSpPr>
        <p:spPr>
          <a:xfrm>
            <a:off x="7186075" y="4071875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6"/>
          <p:cNvSpPr/>
          <p:nvPr/>
        </p:nvSpPr>
        <p:spPr>
          <a:xfrm>
            <a:off x="7909975" y="4071875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6"/>
          <p:cNvSpPr/>
          <p:nvPr/>
        </p:nvSpPr>
        <p:spPr>
          <a:xfrm>
            <a:off x="8633875" y="4071875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6"/>
          <p:cNvSpPr/>
          <p:nvPr/>
        </p:nvSpPr>
        <p:spPr>
          <a:xfrm>
            <a:off x="9357775" y="4071875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6"/>
          <p:cNvSpPr/>
          <p:nvPr/>
        </p:nvSpPr>
        <p:spPr>
          <a:xfrm>
            <a:off x="2795050" y="5081563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6"/>
          <p:cNvSpPr/>
          <p:nvPr/>
        </p:nvSpPr>
        <p:spPr>
          <a:xfrm>
            <a:off x="10805575" y="5081563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6"/>
          <p:cNvSpPr/>
          <p:nvPr/>
        </p:nvSpPr>
        <p:spPr>
          <a:xfrm>
            <a:off x="10081675" y="5081563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6"/>
          <p:cNvSpPr/>
          <p:nvPr/>
        </p:nvSpPr>
        <p:spPr>
          <a:xfrm>
            <a:off x="3528475" y="5081563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6"/>
          <p:cNvSpPr/>
          <p:nvPr/>
        </p:nvSpPr>
        <p:spPr>
          <a:xfrm>
            <a:off x="4261900" y="5081563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6"/>
          <p:cNvSpPr/>
          <p:nvPr/>
        </p:nvSpPr>
        <p:spPr>
          <a:xfrm>
            <a:off x="4995325" y="5081563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6"/>
          <p:cNvSpPr/>
          <p:nvPr/>
        </p:nvSpPr>
        <p:spPr>
          <a:xfrm>
            <a:off x="5728750" y="5081563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6"/>
          <p:cNvSpPr/>
          <p:nvPr/>
        </p:nvSpPr>
        <p:spPr>
          <a:xfrm>
            <a:off x="6462175" y="5081563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6"/>
          <p:cNvSpPr/>
          <p:nvPr/>
        </p:nvSpPr>
        <p:spPr>
          <a:xfrm>
            <a:off x="7186075" y="5081563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6"/>
          <p:cNvSpPr/>
          <p:nvPr/>
        </p:nvSpPr>
        <p:spPr>
          <a:xfrm>
            <a:off x="7909975" y="5081563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6"/>
          <p:cNvSpPr/>
          <p:nvPr/>
        </p:nvSpPr>
        <p:spPr>
          <a:xfrm>
            <a:off x="8633875" y="5081563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6"/>
          <p:cNvSpPr/>
          <p:nvPr/>
        </p:nvSpPr>
        <p:spPr>
          <a:xfrm>
            <a:off x="9357775" y="5081563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6"/>
          <p:cNvSpPr/>
          <p:nvPr/>
        </p:nvSpPr>
        <p:spPr>
          <a:xfrm>
            <a:off x="2795050" y="6091238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6"/>
          <p:cNvSpPr/>
          <p:nvPr/>
        </p:nvSpPr>
        <p:spPr>
          <a:xfrm>
            <a:off x="10805575" y="6091238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6"/>
          <p:cNvSpPr/>
          <p:nvPr/>
        </p:nvSpPr>
        <p:spPr>
          <a:xfrm>
            <a:off x="10081675" y="6091238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6"/>
          <p:cNvSpPr/>
          <p:nvPr/>
        </p:nvSpPr>
        <p:spPr>
          <a:xfrm>
            <a:off x="3528475" y="6091238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6"/>
          <p:cNvSpPr/>
          <p:nvPr/>
        </p:nvSpPr>
        <p:spPr>
          <a:xfrm>
            <a:off x="4261900" y="6091238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6"/>
          <p:cNvSpPr/>
          <p:nvPr/>
        </p:nvSpPr>
        <p:spPr>
          <a:xfrm>
            <a:off x="4995325" y="6091238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6"/>
          <p:cNvSpPr/>
          <p:nvPr/>
        </p:nvSpPr>
        <p:spPr>
          <a:xfrm>
            <a:off x="5728750" y="6091238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6"/>
          <p:cNvSpPr/>
          <p:nvPr/>
        </p:nvSpPr>
        <p:spPr>
          <a:xfrm>
            <a:off x="6462175" y="6091238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6"/>
          <p:cNvSpPr/>
          <p:nvPr/>
        </p:nvSpPr>
        <p:spPr>
          <a:xfrm>
            <a:off x="7186075" y="6091238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6"/>
          <p:cNvSpPr/>
          <p:nvPr/>
        </p:nvSpPr>
        <p:spPr>
          <a:xfrm>
            <a:off x="7909975" y="6091238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6"/>
          <p:cNvSpPr/>
          <p:nvPr/>
        </p:nvSpPr>
        <p:spPr>
          <a:xfrm>
            <a:off x="8633875" y="6091238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6"/>
          <p:cNvSpPr/>
          <p:nvPr/>
        </p:nvSpPr>
        <p:spPr>
          <a:xfrm>
            <a:off x="9357775" y="6091238"/>
            <a:ext cx="485700" cy="46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ge752a316d5_0_209"/>
          <p:cNvPicPr preferRelativeResize="0"/>
          <p:nvPr/>
        </p:nvPicPr>
        <p:blipFill>
          <a:blip r:embed="rId3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12192001" cy="7299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e752a316d5_0_8"/>
          <p:cNvSpPr txBox="1"/>
          <p:nvPr/>
        </p:nvSpPr>
        <p:spPr>
          <a:xfrm>
            <a:off x="375169" y="443131"/>
            <a:ext cx="16788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5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Visites</a:t>
            </a:r>
            <a:endParaRPr sz="1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93" name="Google Shape;93;ge752a316d5_0_8"/>
          <p:cNvSpPr/>
          <p:nvPr/>
        </p:nvSpPr>
        <p:spPr>
          <a:xfrm>
            <a:off x="4356875" y="956675"/>
            <a:ext cx="3831600" cy="4827600"/>
          </a:xfrm>
          <a:prstGeom prst="roundRect">
            <a:avLst>
              <a:gd name="adj" fmla="val 16667"/>
            </a:avLst>
          </a:prstGeom>
          <a:solidFill>
            <a:srgbClr val="BFBFBF">
              <a:alpha val="49800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ge752a316d5_0_8"/>
          <p:cNvSpPr txBox="1"/>
          <p:nvPr/>
        </p:nvSpPr>
        <p:spPr>
          <a:xfrm>
            <a:off x="4787070" y="5910575"/>
            <a:ext cx="2971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chemeClr val="dk1"/>
                </a:solidFill>
              </a:rPr>
              <a:t>Dibuixa una Vespa que haguem vist</a:t>
            </a:r>
            <a:endParaRPr/>
          </a:p>
        </p:txBody>
      </p:sp>
      <p:sp>
        <p:nvSpPr>
          <p:cNvPr id="95" name="Google Shape;95;ge752a316d5_0_8"/>
          <p:cNvSpPr txBox="1"/>
          <p:nvPr/>
        </p:nvSpPr>
        <p:spPr>
          <a:xfrm>
            <a:off x="537975" y="2831400"/>
            <a:ext cx="2780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ge752a316d5_0_8"/>
          <p:cNvSpPr txBox="1"/>
          <p:nvPr/>
        </p:nvSpPr>
        <p:spPr>
          <a:xfrm>
            <a:off x="538013" y="5941325"/>
            <a:ext cx="2780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ge752a316d5_0_8"/>
          <p:cNvSpPr txBox="1"/>
          <p:nvPr/>
        </p:nvSpPr>
        <p:spPr>
          <a:xfrm>
            <a:off x="8757338" y="2831400"/>
            <a:ext cx="2780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Google Shape;98;ge752a316d5_0_8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1337" y="4220275"/>
            <a:ext cx="2572119" cy="156385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ge752a316d5_0_8"/>
          <p:cNvSpPr txBox="1"/>
          <p:nvPr/>
        </p:nvSpPr>
        <p:spPr>
          <a:xfrm>
            <a:off x="8757338" y="6112813"/>
            <a:ext cx="2780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Google Shape;100;ge752a316d5_0_8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700" y="1028125"/>
            <a:ext cx="2978760" cy="1563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e752a316d5_0_8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50" y="4220275"/>
            <a:ext cx="2345048" cy="1563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ge752a316d5_0_8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2688" y="1028125"/>
            <a:ext cx="2189397" cy="156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3"/>
          <p:cNvPicPr preferRelativeResize="0"/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51"/>
            <a:ext cx="12192000" cy="6827509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3"/>
          <p:cNvSpPr txBox="1"/>
          <p:nvPr/>
        </p:nvSpPr>
        <p:spPr>
          <a:xfrm>
            <a:off x="375169" y="443131"/>
            <a:ext cx="18432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5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Menjars</a:t>
            </a:r>
            <a:endParaRPr sz="3500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09" name="Google Shape;109;p3"/>
          <p:cNvSpPr/>
          <p:nvPr/>
        </p:nvSpPr>
        <p:spPr>
          <a:xfrm>
            <a:off x="446600" y="1750750"/>
            <a:ext cx="3196800" cy="1563900"/>
          </a:xfrm>
          <a:prstGeom prst="roundRect">
            <a:avLst>
              <a:gd name="adj" fmla="val 16667"/>
            </a:avLst>
          </a:prstGeom>
          <a:solidFill>
            <a:srgbClr val="BFBFBF">
              <a:alpha val="49800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3"/>
          <p:cNvSpPr txBox="1"/>
          <p:nvPr/>
        </p:nvSpPr>
        <p:spPr>
          <a:xfrm>
            <a:off x="446610" y="1124275"/>
            <a:ext cx="90831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Quins tipus de </a:t>
            </a:r>
            <a:r>
              <a:rPr lang="es-ES" sz="2200" b="1">
                <a:solidFill>
                  <a:schemeClr val="dk1"/>
                </a:solidFill>
                <a:highlight>
                  <a:srgbClr val="FFFF00"/>
                </a:highlight>
                <a:latin typeface="Architects Daughter"/>
                <a:ea typeface="Architects Daughter"/>
                <a:cs typeface="Architects Daughter"/>
                <a:sym typeface="Architects Daughter"/>
              </a:rPr>
              <a:t>pasta </a:t>
            </a:r>
            <a:r>
              <a:rPr lang="es-ES" sz="22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diferent existeixen? Dibuixa i indica alguns</a:t>
            </a:r>
            <a:endParaRPr sz="18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11" name="Google Shape;111;p3"/>
          <p:cNvSpPr txBox="1"/>
          <p:nvPr/>
        </p:nvSpPr>
        <p:spPr>
          <a:xfrm>
            <a:off x="654950" y="3417200"/>
            <a:ext cx="2780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"/>
          <p:cNvSpPr/>
          <p:nvPr/>
        </p:nvSpPr>
        <p:spPr>
          <a:xfrm>
            <a:off x="4299450" y="1750750"/>
            <a:ext cx="3196800" cy="1563900"/>
          </a:xfrm>
          <a:prstGeom prst="roundRect">
            <a:avLst>
              <a:gd name="adj" fmla="val 16667"/>
            </a:avLst>
          </a:prstGeom>
          <a:solidFill>
            <a:srgbClr val="BFBFBF">
              <a:alpha val="49800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3"/>
          <p:cNvSpPr txBox="1"/>
          <p:nvPr/>
        </p:nvSpPr>
        <p:spPr>
          <a:xfrm>
            <a:off x="4507800" y="3417200"/>
            <a:ext cx="2780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"/>
          <p:cNvSpPr/>
          <p:nvPr/>
        </p:nvSpPr>
        <p:spPr>
          <a:xfrm>
            <a:off x="8152300" y="1750750"/>
            <a:ext cx="3196800" cy="1563900"/>
          </a:xfrm>
          <a:prstGeom prst="roundRect">
            <a:avLst>
              <a:gd name="adj" fmla="val 16667"/>
            </a:avLst>
          </a:prstGeom>
          <a:solidFill>
            <a:srgbClr val="BFBFBF">
              <a:alpha val="49800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3"/>
          <p:cNvSpPr txBox="1"/>
          <p:nvPr/>
        </p:nvSpPr>
        <p:spPr>
          <a:xfrm>
            <a:off x="8360650" y="3417200"/>
            <a:ext cx="2780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"/>
          <p:cNvSpPr/>
          <p:nvPr/>
        </p:nvSpPr>
        <p:spPr>
          <a:xfrm>
            <a:off x="446600" y="4374875"/>
            <a:ext cx="3196800" cy="1563900"/>
          </a:xfrm>
          <a:prstGeom prst="roundRect">
            <a:avLst>
              <a:gd name="adj" fmla="val 16667"/>
            </a:avLst>
          </a:prstGeom>
          <a:solidFill>
            <a:srgbClr val="BFBFBF">
              <a:alpha val="49800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3"/>
          <p:cNvSpPr txBox="1"/>
          <p:nvPr/>
        </p:nvSpPr>
        <p:spPr>
          <a:xfrm>
            <a:off x="654950" y="6041325"/>
            <a:ext cx="2780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"/>
          <p:cNvSpPr/>
          <p:nvPr/>
        </p:nvSpPr>
        <p:spPr>
          <a:xfrm>
            <a:off x="4299450" y="4374875"/>
            <a:ext cx="3196800" cy="1563900"/>
          </a:xfrm>
          <a:prstGeom prst="roundRect">
            <a:avLst>
              <a:gd name="adj" fmla="val 16667"/>
            </a:avLst>
          </a:prstGeom>
          <a:solidFill>
            <a:srgbClr val="BFBFBF">
              <a:alpha val="49800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3"/>
          <p:cNvSpPr txBox="1"/>
          <p:nvPr/>
        </p:nvSpPr>
        <p:spPr>
          <a:xfrm>
            <a:off x="4507800" y="6041325"/>
            <a:ext cx="2780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8152300" y="4374875"/>
            <a:ext cx="3196800" cy="1563900"/>
          </a:xfrm>
          <a:prstGeom prst="roundRect">
            <a:avLst>
              <a:gd name="adj" fmla="val 16667"/>
            </a:avLst>
          </a:prstGeom>
          <a:solidFill>
            <a:srgbClr val="BFBFBF">
              <a:alpha val="49800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3"/>
          <p:cNvSpPr txBox="1"/>
          <p:nvPr/>
        </p:nvSpPr>
        <p:spPr>
          <a:xfrm>
            <a:off x="8360650" y="6041325"/>
            <a:ext cx="2780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ge752a316d5_0_65"/>
          <p:cNvPicPr preferRelativeResize="0"/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952563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ge752a316d5_0_65"/>
          <p:cNvSpPr txBox="1"/>
          <p:nvPr/>
        </p:nvSpPr>
        <p:spPr>
          <a:xfrm>
            <a:off x="375169" y="443131"/>
            <a:ext cx="18432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5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Menjars</a:t>
            </a:r>
            <a:endParaRPr sz="3500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28" name="Google Shape;128;ge752a316d5_0_65"/>
          <p:cNvSpPr txBox="1"/>
          <p:nvPr/>
        </p:nvSpPr>
        <p:spPr>
          <a:xfrm>
            <a:off x="1465098" y="1095700"/>
            <a:ext cx="2653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Sabors de gelats? </a:t>
            </a:r>
            <a:endParaRPr sz="1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29" name="Google Shape;129;ge752a316d5_0_65"/>
          <p:cNvSpPr txBox="1"/>
          <p:nvPr/>
        </p:nvSpPr>
        <p:spPr>
          <a:xfrm>
            <a:off x="654950" y="3417200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e752a316d5_0_65"/>
          <p:cNvSpPr txBox="1"/>
          <p:nvPr/>
        </p:nvSpPr>
        <p:spPr>
          <a:xfrm>
            <a:off x="654950" y="1716975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ge752a316d5_0_65"/>
          <p:cNvSpPr txBox="1"/>
          <p:nvPr/>
        </p:nvSpPr>
        <p:spPr>
          <a:xfrm>
            <a:off x="654950" y="2567088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ge752a316d5_0_65"/>
          <p:cNvSpPr txBox="1"/>
          <p:nvPr/>
        </p:nvSpPr>
        <p:spPr>
          <a:xfrm>
            <a:off x="654950" y="6041325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ge752a316d5_0_65"/>
          <p:cNvSpPr txBox="1"/>
          <p:nvPr/>
        </p:nvSpPr>
        <p:spPr>
          <a:xfrm>
            <a:off x="654950" y="4304213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ge752a316d5_0_65"/>
          <p:cNvSpPr txBox="1"/>
          <p:nvPr/>
        </p:nvSpPr>
        <p:spPr>
          <a:xfrm>
            <a:off x="654950" y="5172775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e752a316d5_0_65"/>
          <p:cNvSpPr txBox="1"/>
          <p:nvPr/>
        </p:nvSpPr>
        <p:spPr>
          <a:xfrm>
            <a:off x="7453625" y="1095700"/>
            <a:ext cx="3383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Quins dolços hem trobat? </a:t>
            </a:r>
            <a:endParaRPr sz="1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36" name="Google Shape;136;ge752a316d5_0_65"/>
          <p:cNvSpPr txBox="1"/>
          <p:nvPr/>
        </p:nvSpPr>
        <p:spPr>
          <a:xfrm>
            <a:off x="7008125" y="3417200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ge752a316d5_0_65"/>
          <p:cNvSpPr txBox="1"/>
          <p:nvPr/>
        </p:nvSpPr>
        <p:spPr>
          <a:xfrm>
            <a:off x="7008125" y="1716975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ge752a316d5_0_65"/>
          <p:cNvSpPr txBox="1"/>
          <p:nvPr/>
        </p:nvSpPr>
        <p:spPr>
          <a:xfrm>
            <a:off x="7008125" y="2567088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ge752a316d5_0_65"/>
          <p:cNvSpPr txBox="1"/>
          <p:nvPr/>
        </p:nvSpPr>
        <p:spPr>
          <a:xfrm>
            <a:off x="7008125" y="6041325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ge752a316d5_0_65"/>
          <p:cNvSpPr txBox="1"/>
          <p:nvPr/>
        </p:nvSpPr>
        <p:spPr>
          <a:xfrm>
            <a:off x="7008125" y="4304213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e752a316d5_0_65"/>
          <p:cNvSpPr txBox="1"/>
          <p:nvPr/>
        </p:nvSpPr>
        <p:spPr>
          <a:xfrm>
            <a:off x="7008125" y="5172775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"/>
          <p:cNvSpPr txBox="1"/>
          <p:nvPr/>
        </p:nvSpPr>
        <p:spPr>
          <a:xfrm>
            <a:off x="375169" y="443131"/>
            <a:ext cx="16788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5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Visites</a:t>
            </a:r>
            <a:endParaRPr sz="1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47" name="Google Shape;147;p2"/>
          <p:cNvSpPr/>
          <p:nvPr/>
        </p:nvSpPr>
        <p:spPr>
          <a:xfrm>
            <a:off x="4356875" y="956675"/>
            <a:ext cx="3831600" cy="4827600"/>
          </a:xfrm>
          <a:prstGeom prst="roundRect">
            <a:avLst>
              <a:gd name="adj" fmla="val 16667"/>
            </a:avLst>
          </a:prstGeom>
          <a:solidFill>
            <a:srgbClr val="BFBFBF">
              <a:alpha val="49800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2"/>
          <p:cNvSpPr txBox="1"/>
          <p:nvPr/>
        </p:nvSpPr>
        <p:spPr>
          <a:xfrm>
            <a:off x="4787070" y="5910575"/>
            <a:ext cx="2971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chemeClr val="dk1"/>
                </a:solidFill>
              </a:rPr>
              <a:t>Dibuixa un monument que haguem vist</a:t>
            </a:r>
            <a:endParaRPr/>
          </a:p>
        </p:txBody>
      </p:sp>
      <p:sp>
        <p:nvSpPr>
          <p:cNvPr id="149" name="Google Shape;149;p2"/>
          <p:cNvSpPr txBox="1"/>
          <p:nvPr/>
        </p:nvSpPr>
        <p:spPr>
          <a:xfrm>
            <a:off x="537975" y="2831400"/>
            <a:ext cx="2780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0" name="Google Shape;150;p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975" y="1147726"/>
            <a:ext cx="2780176" cy="1563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400" y="4220275"/>
            <a:ext cx="2971332" cy="156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"/>
          <p:cNvSpPr txBox="1"/>
          <p:nvPr/>
        </p:nvSpPr>
        <p:spPr>
          <a:xfrm>
            <a:off x="538013" y="5941325"/>
            <a:ext cx="2780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3" name="Google Shape;153;p2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7500" y="1147725"/>
            <a:ext cx="1999794" cy="156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"/>
          <p:cNvSpPr txBox="1"/>
          <p:nvPr/>
        </p:nvSpPr>
        <p:spPr>
          <a:xfrm>
            <a:off x="8757338" y="2831400"/>
            <a:ext cx="2780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"/>
          <p:cNvSpPr txBox="1"/>
          <p:nvPr/>
        </p:nvSpPr>
        <p:spPr>
          <a:xfrm>
            <a:off x="8757338" y="6112813"/>
            <a:ext cx="2780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6" name="Google Shape;156;p2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7500" y="4220275"/>
            <a:ext cx="2092746" cy="156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e752a316d5_0_89"/>
          <p:cNvSpPr txBox="1"/>
          <p:nvPr/>
        </p:nvSpPr>
        <p:spPr>
          <a:xfrm>
            <a:off x="375173" y="443125"/>
            <a:ext cx="53826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5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Llenguatge - Expressions</a:t>
            </a:r>
            <a:endParaRPr sz="3500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62" name="Google Shape;162;ge752a316d5_0_89"/>
          <p:cNvSpPr txBox="1"/>
          <p:nvPr/>
        </p:nvSpPr>
        <p:spPr>
          <a:xfrm>
            <a:off x="1465098" y="1095700"/>
            <a:ext cx="26538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Com es diu...</a:t>
            </a:r>
            <a:endParaRPr sz="18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63" name="Google Shape;163;ge752a316d5_0_89"/>
          <p:cNvSpPr txBox="1"/>
          <p:nvPr/>
        </p:nvSpPr>
        <p:spPr>
          <a:xfrm>
            <a:off x="654950" y="3417200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Moltes gràcies</a:t>
            </a:r>
            <a:endParaRPr/>
          </a:p>
        </p:txBody>
      </p:sp>
      <p:sp>
        <p:nvSpPr>
          <p:cNvPr id="164" name="Google Shape;164;ge752a316d5_0_89"/>
          <p:cNvSpPr txBox="1"/>
          <p:nvPr/>
        </p:nvSpPr>
        <p:spPr>
          <a:xfrm>
            <a:off x="654950" y="1716975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Hola</a:t>
            </a:r>
            <a:endParaRPr/>
          </a:p>
        </p:txBody>
      </p:sp>
      <p:sp>
        <p:nvSpPr>
          <p:cNvPr id="165" name="Google Shape;165;ge752a316d5_0_89"/>
          <p:cNvSpPr txBox="1"/>
          <p:nvPr/>
        </p:nvSpPr>
        <p:spPr>
          <a:xfrm>
            <a:off x="654950" y="2567088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Adéu</a:t>
            </a:r>
            <a:endParaRPr/>
          </a:p>
        </p:txBody>
      </p:sp>
      <p:sp>
        <p:nvSpPr>
          <p:cNvPr id="166" name="Google Shape;166;ge752a316d5_0_89"/>
          <p:cNvSpPr txBox="1"/>
          <p:nvPr/>
        </p:nvSpPr>
        <p:spPr>
          <a:xfrm>
            <a:off x="654950" y="6041325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De res</a:t>
            </a:r>
            <a:endParaRPr/>
          </a:p>
        </p:txBody>
      </p:sp>
      <p:sp>
        <p:nvSpPr>
          <p:cNvPr id="167" name="Google Shape;167;ge752a316d5_0_89"/>
          <p:cNvSpPr txBox="1"/>
          <p:nvPr/>
        </p:nvSpPr>
        <p:spPr>
          <a:xfrm>
            <a:off x="654950" y="4304213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Nen / nena</a:t>
            </a:r>
            <a:endParaRPr/>
          </a:p>
        </p:txBody>
      </p:sp>
      <p:sp>
        <p:nvSpPr>
          <p:cNvPr id="168" name="Google Shape;168;ge752a316d5_0_89"/>
          <p:cNvSpPr txBox="1"/>
          <p:nvPr/>
        </p:nvSpPr>
        <p:spPr>
          <a:xfrm>
            <a:off x="654950" y="5172775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Si us plau</a:t>
            </a:r>
            <a:endParaRPr/>
          </a:p>
        </p:txBody>
      </p:sp>
      <p:sp>
        <p:nvSpPr>
          <p:cNvPr id="169" name="Google Shape;169;ge752a316d5_0_89"/>
          <p:cNvSpPr txBox="1"/>
          <p:nvPr/>
        </p:nvSpPr>
        <p:spPr>
          <a:xfrm>
            <a:off x="7453625" y="1095700"/>
            <a:ext cx="33831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… en italià?</a:t>
            </a:r>
            <a:endParaRPr sz="18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70" name="Google Shape;170;ge752a316d5_0_89"/>
          <p:cNvSpPr txBox="1"/>
          <p:nvPr/>
        </p:nvSpPr>
        <p:spPr>
          <a:xfrm>
            <a:off x="7008125" y="3417200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ge752a316d5_0_89"/>
          <p:cNvSpPr txBox="1"/>
          <p:nvPr/>
        </p:nvSpPr>
        <p:spPr>
          <a:xfrm>
            <a:off x="7008125" y="1716975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ge752a316d5_0_89"/>
          <p:cNvSpPr txBox="1"/>
          <p:nvPr/>
        </p:nvSpPr>
        <p:spPr>
          <a:xfrm>
            <a:off x="7008125" y="2567088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ge752a316d5_0_89"/>
          <p:cNvSpPr txBox="1"/>
          <p:nvPr/>
        </p:nvSpPr>
        <p:spPr>
          <a:xfrm>
            <a:off x="7008125" y="6041325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e752a316d5_0_89"/>
          <p:cNvSpPr txBox="1"/>
          <p:nvPr/>
        </p:nvSpPr>
        <p:spPr>
          <a:xfrm>
            <a:off x="7008125" y="4304213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ge752a316d5_0_89"/>
          <p:cNvSpPr txBox="1"/>
          <p:nvPr/>
        </p:nvSpPr>
        <p:spPr>
          <a:xfrm>
            <a:off x="7008125" y="5172775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ge752a316d5_0_89"/>
          <p:cNvSpPr txBox="1"/>
          <p:nvPr/>
        </p:nvSpPr>
        <p:spPr>
          <a:xfrm>
            <a:off x="654950" y="5607038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Parles castellà?</a:t>
            </a:r>
            <a:endParaRPr/>
          </a:p>
        </p:txBody>
      </p:sp>
      <p:sp>
        <p:nvSpPr>
          <p:cNvPr id="177" name="Google Shape;177;ge752a316d5_0_89"/>
          <p:cNvSpPr txBox="1"/>
          <p:nvPr/>
        </p:nvSpPr>
        <p:spPr>
          <a:xfrm>
            <a:off x="654950" y="4738488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No parlo italià</a:t>
            </a:r>
            <a:endParaRPr/>
          </a:p>
        </p:txBody>
      </p:sp>
      <p:sp>
        <p:nvSpPr>
          <p:cNvPr id="178" name="Google Shape;178;ge752a316d5_0_89"/>
          <p:cNvSpPr txBox="1"/>
          <p:nvPr/>
        </p:nvSpPr>
        <p:spPr>
          <a:xfrm>
            <a:off x="654950" y="2992138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Després</a:t>
            </a:r>
            <a:endParaRPr/>
          </a:p>
        </p:txBody>
      </p:sp>
      <p:sp>
        <p:nvSpPr>
          <p:cNvPr id="179" name="Google Shape;179;ge752a316d5_0_89"/>
          <p:cNvSpPr txBox="1"/>
          <p:nvPr/>
        </p:nvSpPr>
        <p:spPr>
          <a:xfrm>
            <a:off x="654950" y="3842238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Com arribar a...</a:t>
            </a:r>
            <a:endParaRPr/>
          </a:p>
        </p:txBody>
      </p:sp>
      <p:sp>
        <p:nvSpPr>
          <p:cNvPr id="180" name="Google Shape;180;ge752a316d5_0_89"/>
          <p:cNvSpPr txBox="1"/>
          <p:nvPr/>
        </p:nvSpPr>
        <p:spPr>
          <a:xfrm>
            <a:off x="654950" y="2142025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No entenc</a:t>
            </a:r>
            <a:endParaRPr/>
          </a:p>
        </p:txBody>
      </p:sp>
      <p:sp>
        <p:nvSpPr>
          <p:cNvPr id="181" name="Google Shape;181;ge752a316d5_0_89"/>
          <p:cNvSpPr txBox="1"/>
          <p:nvPr/>
        </p:nvSpPr>
        <p:spPr>
          <a:xfrm>
            <a:off x="7008125" y="2142025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e752a316d5_0_89"/>
          <p:cNvSpPr txBox="1"/>
          <p:nvPr/>
        </p:nvSpPr>
        <p:spPr>
          <a:xfrm>
            <a:off x="7008125" y="3860700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e752a316d5_0_89"/>
          <p:cNvSpPr txBox="1"/>
          <p:nvPr/>
        </p:nvSpPr>
        <p:spPr>
          <a:xfrm>
            <a:off x="7008125" y="4738488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e752a316d5_0_89"/>
          <p:cNvSpPr txBox="1"/>
          <p:nvPr/>
        </p:nvSpPr>
        <p:spPr>
          <a:xfrm>
            <a:off x="7008125" y="5607038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ge752a316d5_0_89"/>
          <p:cNvSpPr txBox="1"/>
          <p:nvPr/>
        </p:nvSpPr>
        <p:spPr>
          <a:xfrm>
            <a:off x="7008125" y="2992138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ge752a316d5_0_117"/>
          <p:cNvPicPr preferRelativeResize="0"/>
          <p:nvPr/>
        </p:nvPicPr>
        <p:blipFill>
          <a:blip r:embed="rId3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4917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e752a316d5_0_117"/>
          <p:cNvSpPr txBox="1"/>
          <p:nvPr/>
        </p:nvSpPr>
        <p:spPr>
          <a:xfrm>
            <a:off x="375173" y="443125"/>
            <a:ext cx="53826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5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Costos de les coses</a:t>
            </a:r>
            <a:endParaRPr sz="3500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92" name="Google Shape;192;ge752a316d5_0_117"/>
          <p:cNvSpPr txBox="1"/>
          <p:nvPr/>
        </p:nvSpPr>
        <p:spPr>
          <a:xfrm>
            <a:off x="1465098" y="1095700"/>
            <a:ext cx="2653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Quin cost té...</a:t>
            </a:r>
            <a:endParaRPr sz="20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93" name="Google Shape;193;ge752a316d5_0_117"/>
          <p:cNvSpPr txBox="1"/>
          <p:nvPr/>
        </p:nvSpPr>
        <p:spPr>
          <a:xfrm>
            <a:off x="654950" y="4723225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… pujar al vaporetto?</a:t>
            </a:r>
            <a:endParaRPr/>
          </a:p>
        </p:txBody>
      </p:sp>
      <p:sp>
        <p:nvSpPr>
          <p:cNvPr id="194" name="Google Shape;194;ge752a316d5_0_117"/>
          <p:cNvSpPr txBox="1"/>
          <p:nvPr/>
        </p:nvSpPr>
        <p:spPr>
          <a:xfrm>
            <a:off x="654950" y="1716975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… entrar a una església?</a:t>
            </a:r>
            <a:endParaRPr/>
          </a:p>
        </p:txBody>
      </p:sp>
      <p:sp>
        <p:nvSpPr>
          <p:cNvPr id="195" name="Google Shape;195;ge752a316d5_0_117"/>
          <p:cNvSpPr txBox="1"/>
          <p:nvPr/>
        </p:nvSpPr>
        <p:spPr>
          <a:xfrm>
            <a:off x="654950" y="3332375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… una coca cola al súper?</a:t>
            </a:r>
            <a:endParaRPr/>
          </a:p>
        </p:txBody>
      </p:sp>
      <p:sp>
        <p:nvSpPr>
          <p:cNvPr id="196" name="Google Shape;196;ge752a316d5_0_117"/>
          <p:cNvSpPr txBox="1"/>
          <p:nvPr/>
        </p:nvSpPr>
        <p:spPr>
          <a:xfrm>
            <a:off x="654950" y="6114063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… entrar a un museu?</a:t>
            </a:r>
            <a:endParaRPr/>
          </a:p>
        </p:txBody>
      </p:sp>
      <p:sp>
        <p:nvSpPr>
          <p:cNvPr id="197" name="Google Shape;197;ge752a316d5_0_117"/>
          <p:cNvSpPr txBox="1"/>
          <p:nvPr/>
        </p:nvSpPr>
        <p:spPr>
          <a:xfrm>
            <a:off x="7008125" y="4723225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ge752a316d5_0_117"/>
          <p:cNvSpPr txBox="1"/>
          <p:nvPr/>
        </p:nvSpPr>
        <p:spPr>
          <a:xfrm>
            <a:off x="7008125" y="1716975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ge752a316d5_0_117"/>
          <p:cNvSpPr txBox="1"/>
          <p:nvPr/>
        </p:nvSpPr>
        <p:spPr>
          <a:xfrm>
            <a:off x="7008125" y="3332375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ge752a316d5_0_117"/>
          <p:cNvSpPr txBox="1"/>
          <p:nvPr/>
        </p:nvSpPr>
        <p:spPr>
          <a:xfrm>
            <a:off x="7008125" y="6114063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ge752a316d5_0_117"/>
          <p:cNvSpPr txBox="1"/>
          <p:nvPr/>
        </p:nvSpPr>
        <p:spPr>
          <a:xfrm>
            <a:off x="654950" y="4027788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… una ampolla d’aigua al súper?</a:t>
            </a:r>
            <a:endParaRPr/>
          </a:p>
        </p:txBody>
      </p:sp>
      <p:sp>
        <p:nvSpPr>
          <p:cNvPr id="202" name="Google Shape;202;ge752a316d5_0_117"/>
          <p:cNvSpPr txBox="1"/>
          <p:nvPr/>
        </p:nvSpPr>
        <p:spPr>
          <a:xfrm>
            <a:off x="654950" y="5418638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… un gelat?</a:t>
            </a:r>
            <a:endParaRPr/>
          </a:p>
        </p:txBody>
      </p:sp>
      <p:sp>
        <p:nvSpPr>
          <p:cNvPr id="203" name="Google Shape;203;ge752a316d5_0_117"/>
          <p:cNvSpPr txBox="1"/>
          <p:nvPr/>
        </p:nvSpPr>
        <p:spPr>
          <a:xfrm>
            <a:off x="654950" y="2524663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… un litre de benzina?</a:t>
            </a:r>
            <a:endParaRPr/>
          </a:p>
        </p:txBody>
      </p:sp>
      <p:sp>
        <p:nvSpPr>
          <p:cNvPr id="204" name="Google Shape;204;ge752a316d5_0_117"/>
          <p:cNvSpPr txBox="1"/>
          <p:nvPr/>
        </p:nvSpPr>
        <p:spPr>
          <a:xfrm>
            <a:off x="7008125" y="2524663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ge752a316d5_0_117"/>
          <p:cNvSpPr txBox="1"/>
          <p:nvPr/>
        </p:nvSpPr>
        <p:spPr>
          <a:xfrm>
            <a:off x="7008125" y="5437100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ge752a316d5_0_117"/>
          <p:cNvSpPr txBox="1"/>
          <p:nvPr/>
        </p:nvSpPr>
        <p:spPr>
          <a:xfrm>
            <a:off x="7008125" y="4027788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e752a316d5_0_22"/>
          <p:cNvSpPr txBox="1"/>
          <p:nvPr/>
        </p:nvSpPr>
        <p:spPr>
          <a:xfrm>
            <a:off x="375169" y="325781"/>
            <a:ext cx="16788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5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Visites</a:t>
            </a:r>
            <a:endParaRPr sz="17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12" name="Google Shape;212;ge752a316d5_0_22"/>
          <p:cNvSpPr/>
          <p:nvPr/>
        </p:nvSpPr>
        <p:spPr>
          <a:xfrm>
            <a:off x="4356875" y="956675"/>
            <a:ext cx="3831600" cy="4827600"/>
          </a:xfrm>
          <a:prstGeom prst="roundRect">
            <a:avLst>
              <a:gd name="adj" fmla="val 16667"/>
            </a:avLst>
          </a:prstGeom>
          <a:solidFill>
            <a:srgbClr val="BFBFBF">
              <a:alpha val="49800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ge752a316d5_0_22"/>
          <p:cNvSpPr txBox="1"/>
          <p:nvPr/>
        </p:nvSpPr>
        <p:spPr>
          <a:xfrm>
            <a:off x="4283675" y="5910575"/>
            <a:ext cx="4117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chemeClr val="dk1"/>
                </a:solidFill>
              </a:rPr>
              <a:t>Quina escultura t’ha agradat més i a quin museu estava? Dibuixa-la</a:t>
            </a:r>
            <a:endParaRPr/>
          </a:p>
        </p:txBody>
      </p:sp>
      <p:sp>
        <p:nvSpPr>
          <p:cNvPr id="214" name="Google Shape;214;ge752a316d5_0_22"/>
          <p:cNvSpPr txBox="1"/>
          <p:nvPr/>
        </p:nvSpPr>
        <p:spPr>
          <a:xfrm>
            <a:off x="537975" y="2831400"/>
            <a:ext cx="2780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ge752a316d5_0_22"/>
          <p:cNvSpPr txBox="1"/>
          <p:nvPr/>
        </p:nvSpPr>
        <p:spPr>
          <a:xfrm>
            <a:off x="538013" y="5941325"/>
            <a:ext cx="2780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ge752a316d5_0_22"/>
          <p:cNvSpPr txBox="1"/>
          <p:nvPr/>
        </p:nvSpPr>
        <p:spPr>
          <a:xfrm>
            <a:off x="8757338" y="2831400"/>
            <a:ext cx="2780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e752a316d5_0_22"/>
          <p:cNvSpPr txBox="1"/>
          <p:nvPr/>
        </p:nvSpPr>
        <p:spPr>
          <a:xfrm>
            <a:off x="8757338" y="6112813"/>
            <a:ext cx="2780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8" name="Google Shape;218;ge752a316d5_0_2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413" y="956675"/>
            <a:ext cx="2971326" cy="1678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ge752a316d5_0_22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662" y="4105350"/>
            <a:ext cx="2244736" cy="167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ge752a316d5_0_22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963" y="956675"/>
            <a:ext cx="2516841" cy="167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ge752a316d5_0_22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8063" y="4105351"/>
            <a:ext cx="2218665" cy="1678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ge752a316d5_0_145"/>
          <p:cNvPicPr preferRelativeResize="0"/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ge752a316d5_0_145"/>
          <p:cNvSpPr txBox="1"/>
          <p:nvPr/>
        </p:nvSpPr>
        <p:spPr>
          <a:xfrm>
            <a:off x="375173" y="443125"/>
            <a:ext cx="53826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5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Distàncies - Temps</a:t>
            </a:r>
            <a:endParaRPr sz="3500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28" name="Google Shape;228;ge752a316d5_0_145"/>
          <p:cNvSpPr txBox="1"/>
          <p:nvPr/>
        </p:nvSpPr>
        <p:spPr>
          <a:xfrm>
            <a:off x="1465098" y="1095700"/>
            <a:ext cx="2653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Ruta</a:t>
            </a:r>
            <a:endParaRPr sz="19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29" name="Google Shape;229;ge752a316d5_0_145"/>
          <p:cNvSpPr txBox="1"/>
          <p:nvPr/>
        </p:nvSpPr>
        <p:spPr>
          <a:xfrm>
            <a:off x="654950" y="4723225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Venècia a lloc de nit de tornada</a:t>
            </a:r>
            <a:endParaRPr/>
          </a:p>
        </p:txBody>
      </p:sp>
      <p:sp>
        <p:nvSpPr>
          <p:cNvPr id="230" name="Google Shape;230;ge752a316d5_0_145"/>
          <p:cNvSpPr txBox="1"/>
          <p:nvPr/>
        </p:nvSpPr>
        <p:spPr>
          <a:xfrm>
            <a:off x="654950" y="1716975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de casa a lloc de primera nit</a:t>
            </a:r>
            <a:endParaRPr/>
          </a:p>
        </p:txBody>
      </p:sp>
      <p:sp>
        <p:nvSpPr>
          <p:cNvPr id="231" name="Google Shape;231;ge752a316d5_0_145"/>
          <p:cNvSpPr txBox="1"/>
          <p:nvPr/>
        </p:nvSpPr>
        <p:spPr>
          <a:xfrm>
            <a:off x="654950" y="3332375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Allotjament 2 a Florència</a:t>
            </a:r>
            <a:endParaRPr/>
          </a:p>
        </p:txBody>
      </p:sp>
      <p:sp>
        <p:nvSpPr>
          <p:cNvPr id="232" name="Google Shape;232;ge752a316d5_0_145"/>
          <p:cNvSpPr txBox="1"/>
          <p:nvPr/>
        </p:nvSpPr>
        <p:spPr>
          <a:xfrm>
            <a:off x="654950" y="6114063"/>
            <a:ext cx="4274100" cy="3078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/>
              <a:t>Totals</a:t>
            </a:r>
            <a:endParaRPr b="1"/>
          </a:p>
        </p:txBody>
      </p:sp>
      <p:sp>
        <p:nvSpPr>
          <p:cNvPr id="233" name="Google Shape;233;ge752a316d5_0_145"/>
          <p:cNvSpPr txBox="1"/>
          <p:nvPr/>
        </p:nvSpPr>
        <p:spPr>
          <a:xfrm>
            <a:off x="6779525" y="4723233"/>
            <a:ext cx="21930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ge752a316d5_0_145"/>
          <p:cNvSpPr txBox="1"/>
          <p:nvPr/>
        </p:nvSpPr>
        <p:spPr>
          <a:xfrm>
            <a:off x="6779525" y="1716975"/>
            <a:ext cx="21930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ge752a316d5_0_145"/>
          <p:cNvSpPr txBox="1"/>
          <p:nvPr/>
        </p:nvSpPr>
        <p:spPr>
          <a:xfrm>
            <a:off x="6779525" y="3332379"/>
            <a:ext cx="21930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ge752a316d5_0_145"/>
          <p:cNvSpPr txBox="1"/>
          <p:nvPr/>
        </p:nvSpPr>
        <p:spPr>
          <a:xfrm>
            <a:off x="6779525" y="6114074"/>
            <a:ext cx="2193000" cy="3078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ge752a316d5_0_145"/>
          <p:cNvSpPr txBox="1"/>
          <p:nvPr/>
        </p:nvSpPr>
        <p:spPr>
          <a:xfrm>
            <a:off x="654950" y="4027788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Florència a Venècia</a:t>
            </a:r>
            <a:endParaRPr/>
          </a:p>
        </p:txBody>
      </p:sp>
      <p:sp>
        <p:nvSpPr>
          <p:cNvPr id="238" name="Google Shape;238;ge752a316d5_0_145"/>
          <p:cNvSpPr txBox="1"/>
          <p:nvPr/>
        </p:nvSpPr>
        <p:spPr>
          <a:xfrm>
            <a:off x="654950" y="5418638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Tornada a casa</a:t>
            </a:r>
            <a:endParaRPr/>
          </a:p>
        </p:txBody>
      </p:sp>
      <p:sp>
        <p:nvSpPr>
          <p:cNvPr id="239" name="Google Shape;239;ge752a316d5_0_145"/>
          <p:cNvSpPr txBox="1"/>
          <p:nvPr/>
        </p:nvSpPr>
        <p:spPr>
          <a:xfrm>
            <a:off x="654950" y="2524663"/>
            <a:ext cx="42741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Allotjament 1 a Allotjament 2 (Toscana)</a:t>
            </a:r>
            <a:endParaRPr/>
          </a:p>
        </p:txBody>
      </p:sp>
      <p:sp>
        <p:nvSpPr>
          <p:cNvPr id="240" name="Google Shape;240;ge752a316d5_0_145"/>
          <p:cNvSpPr txBox="1"/>
          <p:nvPr/>
        </p:nvSpPr>
        <p:spPr>
          <a:xfrm>
            <a:off x="6779525" y="2524665"/>
            <a:ext cx="21930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e752a316d5_0_145"/>
          <p:cNvSpPr txBox="1"/>
          <p:nvPr/>
        </p:nvSpPr>
        <p:spPr>
          <a:xfrm>
            <a:off x="6779525" y="5437110"/>
            <a:ext cx="21930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ge752a316d5_0_145"/>
          <p:cNvSpPr txBox="1"/>
          <p:nvPr/>
        </p:nvSpPr>
        <p:spPr>
          <a:xfrm>
            <a:off x="6779525" y="4027794"/>
            <a:ext cx="21930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ge752a316d5_0_145"/>
          <p:cNvSpPr txBox="1"/>
          <p:nvPr/>
        </p:nvSpPr>
        <p:spPr>
          <a:xfrm>
            <a:off x="9432225" y="4717808"/>
            <a:ext cx="21930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e752a316d5_0_145"/>
          <p:cNvSpPr txBox="1"/>
          <p:nvPr/>
        </p:nvSpPr>
        <p:spPr>
          <a:xfrm>
            <a:off x="9432225" y="1711550"/>
            <a:ext cx="21930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ge752a316d5_0_145"/>
          <p:cNvSpPr txBox="1"/>
          <p:nvPr/>
        </p:nvSpPr>
        <p:spPr>
          <a:xfrm>
            <a:off x="9432225" y="3326954"/>
            <a:ext cx="21930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e752a316d5_0_145"/>
          <p:cNvSpPr txBox="1"/>
          <p:nvPr/>
        </p:nvSpPr>
        <p:spPr>
          <a:xfrm>
            <a:off x="9432225" y="6108649"/>
            <a:ext cx="2193000" cy="3078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ge752a316d5_0_145"/>
          <p:cNvSpPr txBox="1"/>
          <p:nvPr/>
        </p:nvSpPr>
        <p:spPr>
          <a:xfrm>
            <a:off x="9432225" y="2519240"/>
            <a:ext cx="21930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ge752a316d5_0_145"/>
          <p:cNvSpPr txBox="1"/>
          <p:nvPr/>
        </p:nvSpPr>
        <p:spPr>
          <a:xfrm>
            <a:off x="9432225" y="5431685"/>
            <a:ext cx="21930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ge752a316d5_0_145"/>
          <p:cNvSpPr txBox="1"/>
          <p:nvPr/>
        </p:nvSpPr>
        <p:spPr>
          <a:xfrm>
            <a:off x="9432225" y="4022369"/>
            <a:ext cx="2193000" cy="307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ge752a316d5_0_145"/>
          <p:cNvSpPr txBox="1"/>
          <p:nvPr/>
        </p:nvSpPr>
        <p:spPr>
          <a:xfrm>
            <a:off x="6549123" y="1095700"/>
            <a:ext cx="2653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Temps</a:t>
            </a:r>
            <a:endParaRPr sz="19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51" name="Google Shape;251;ge752a316d5_0_145"/>
          <p:cNvSpPr txBox="1"/>
          <p:nvPr/>
        </p:nvSpPr>
        <p:spPr>
          <a:xfrm>
            <a:off x="9201823" y="1095700"/>
            <a:ext cx="2653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Distància</a:t>
            </a:r>
            <a:endParaRPr sz="19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204</Words>
  <Application>Microsoft Office PowerPoint</Application>
  <PresentationFormat>Panorámica</PresentationFormat>
  <Paragraphs>58</Paragraphs>
  <Slides>12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5" baseType="lpstr">
      <vt:lpstr>Architects Daughter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Oscar Espinosa</dc:creator>
  <cp:lastModifiedBy>Oscar Espinosa</cp:lastModifiedBy>
  <cp:revision>2</cp:revision>
  <dcterms:created xsi:type="dcterms:W3CDTF">2017-11-28T21:59:06Z</dcterms:created>
  <dcterms:modified xsi:type="dcterms:W3CDTF">2022-03-21T16:26:31Z</dcterms:modified>
</cp:coreProperties>
</file>