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534193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car Espinosa" initials="OE" lastIdx="1" clrIdx="0">
    <p:extLst>
      <p:ext uri="{19B8F6BF-5375-455C-9EA6-DF929625EA0E}">
        <p15:presenceInfo xmlns:p15="http://schemas.microsoft.com/office/powerpoint/2012/main" userId="56cb28203fb42b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646" y="1237197"/>
            <a:ext cx="4540647" cy="2631887"/>
          </a:xfrm>
        </p:spPr>
        <p:txBody>
          <a:bodyPr anchor="b"/>
          <a:lstStyle>
            <a:lvl1pPr algn="ctr">
              <a:defRPr sz="350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742" y="3970580"/>
            <a:ext cx="4006454" cy="1825171"/>
          </a:xfrm>
        </p:spPr>
        <p:txBody>
          <a:bodyPr/>
          <a:lstStyle>
            <a:lvl1pPr marL="0" indent="0" algn="ctr">
              <a:buNone/>
              <a:defRPr sz="1402"/>
            </a:lvl1pPr>
            <a:lvl2pPr marL="267096" indent="0" algn="ctr">
              <a:buNone/>
              <a:defRPr sz="1168"/>
            </a:lvl2pPr>
            <a:lvl3pPr marL="534192" indent="0" algn="ctr">
              <a:buNone/>
              <a:defRPr sz="1052"/>
            </a:lvl3pPr>
            <a:lvl4pPr marL="801289" indent="0" algn="ctr">
              <a:buNone/>
              <a:defRPr sz="935"/>
            </a:lvl4pPr>
            <a:lvl5pPr marL="1068385" indent="0" algn="ctr">
              <a:buNone/>
              <a:defRPr sz="935"/>
            </a:lvl5pPr>
            <a:lvl6pPr marL="1335481" indent="0" algn="ctr">
              <a:buNone/>
              <a:defRPr sz="935"/>
            </a:lvl6pPr>
            <a:lvl7pPr marL="1602577" indent="0" algn="ctr">
              <a:buNone/>
              <a:defRPr sz="935"/>
            </a:lvl7pPr>
            <a:lvl8pPr marL="1869674" indent="0" algn="ctr">
              <a:buNone/>
              <a:defRPr sz="935"/>
            </a:lvl8pPr>
            <a:lvl9pPr marL="2136770" indent="0" algn="ctr">
              <a:buNone/>
              <a:defRPr sz="93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45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43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22825" y="402483"/>
            <a:ext cx="1151855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258" y="402483"/>
            <a:ext cx="3388792" cy="64064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08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2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476" y="1884671"/>
            <a:ext cx="4607422" cy="3144614"/>
          </a:xfrm>
        </p:spPr>
        <p:txBody>
          <a:bodyPr anchor="b"/>
          <a:lstStyle>
            <a:lvl1pPr>
              <a:defRPr sz="350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476" y="5059035"/>
            <a:ext cx="4607422" cy="1653678"/>
          </a:xfrm>
        </p:spPr>
        <p:txBody>
          <a:bodyPr/>
          <a:lstStyle>
            <a:lvl1pPr marL="0" indent="0">
              <a:buNone/>
              <a:defRPr sz="1402">
                <a:solidFill>
                  <a:schemeClr val="tx1"/>
                </a:solidFill>
              </a:defRPr>
            </a:lvl1pPr>
            <a:lvl2pPr marL="267096" indent="0">
              <a:buNone/>
              <a:defRPr sz="1168">
                <a:solidFill>
                  <a:schemeClr val="tx1">
                    <a:tint val="75000"/>
                  </a:schemeClr>
                </a:solidFill>
              </a:defRPr>
            </a:lvl2pPr>
            <a:lvl3pPr marL="534192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3pPr>
            <a:lvl4pPr marL="801289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4pPr>
            <a:lvl5pPr marL="1068385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5pPr>
            <a:lvl6pPr marL="1335481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6pPr>
            <a:lvl7pPr marL="1602577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7pPr>
            <a:lvl8pPr marL="1869674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8pPr>
            <a:lvl9pPr marL="2136770" indent="0">
              <a:buNone/>
              <a:defRPr sz="9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01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58" y="2012414"/>
            <a:ext cx="2270324" cy="47965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4356" y="2012414"/>
            <a:ext cx="2270324" cy="47965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96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54" y="402484"/>
            <a:ext cx="4607422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955" y="1853171"/>
            <a:ext cx="2259890" cy="908210"/>
          </a:xfrm>
        </p:spPr>
        <p:txBody>
          <a:bodyPr anchor="b"/>
          <a:lstStyle>
            <a:lvl1pPr marL="0" indent="0">
              <a:buNone/>
              <a:defRPr sz="1402" b="1"/>
            </a:lvl1pPr>
            <a:lvl2pPr marL="267096" indent="0">
              <a:buNone/>
              <a:defRPr sz="1168" b="1"/>
            </a:lvl2pPr>
            <a:lvl3pPr marL="534192" indent="0">
              <a:buNone/>
              <a:defRPr sz="1052" b="1"/>
            </a:lvl3pPr>
            <a:lvl4pPr marL="801289" indent="0">
              <a:buNone/>
              <a:defRPr sz="935" b="1"/>
            </a:lvl4pPr>
            <a:lvl5pPr marL="1068385" indent="0">
              <a:buNone/>
              <a:defRPr sz="935" b="1"/>
            </a:lvl5pPr>
            <a:lvl6pPr marL="1335481" indent="0">
              <a:buNone/>
              <a:defRPr sz="935" b="1"/>
            </a:lvl6pPr>
            <a:lvl7pPr marL="1602577" indent="0">
              <a:buNone/>
              <a:defRPr sz="935" b="1"/>
            </a:lvl7pPr>
            <a:lvl8pPr marL="1869674" indent="0">
              <a:buNone/>
              <a:defRPr sz="935" b="1"/>
            </a:lvl8pPr>
            <a:lvl9pPr marL="2136770" indent="0">
              <a:buNone/>
              <a:defRPr sz="93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955" y="2761381"/>
            <a:ext cx="2259890" cy="40615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4357" y="1853171"/>
            <a:ext cx="2271019" cy="908210"/>
          </a:xfrm>
        </p:spPr>
        <p:txBody>
          <a:bodyPr anchor="b"/>
          <a:lstStyle>
            <a:lvl1pPr marL="0" indent="0">
              <a:buNone/>
              <a:defRPr sz="1402" b="1"/>
            </a:lvl1pPr>
            <a:lvl2pPr marL="267096" indent="0">
              <a:buNone/>
              <a:defRPr sz="1168" b="1"/>
            </a:lvl2pPr>
            <a:lvl3pPr marL="534192" indent="0">
              <a:buNone/>
              <a:defRPr sz="1052" b="1"/>
            </a:lvl3pPr>
            <a:lvl4pPr marL="801289" indent="0">
              <a:buNone/>
              <a:defRPr sz="935" b="1"/>
            </a:lvl4pPr>
            <a:lvl5pPr marL="1068385" indent="0">
              <a:buNone/>
              <a:defRPr sz="935" b="1"/>
            </a:lvl5pPr>
            <a:lvl6pPr marL="1335481" indent="0">
              <a:buNone/>
              <a:defRPr sz="935" b="1"/>
            </a:lvl6pPr>
            <a:lvl7pPr marL="1602577" indent="0">
              <a:buNone/>
              <a:defRPr sz="935" b="1"/>
            </a:lvl7pPr>
            <a:lvl8pPr marL="1869674" indent="0">
              <a:buNone/>
              <a:defRPr sz="935" b="1"/>
            </a:lvl8pPr>
            <a:lvl9pPr marL="2136770" indent="0">
              <a:buNone/>
              <a:defRPr sz="93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4357" y="2761381"/>
            <a:ext cx="2271019" cy="40615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00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94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02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54" y="503978"/>
            <a:ext cx="1722914" cy="1763924"/>
          </a:xfrm>
        </p:spPr>
        <p:txBody>
          <a:bodyPr anchor="b"/>
          <a:lstStyle>
            <a:lvl1pPr>
              <a:defRPr sz="186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019" y="1088455"/>
            <a:ext cx="2704356" cy="5372269"/>
          </a:xfrm>
        </p:spPr>
        <p:txBody>
          <a:bodyPr/>
          <a:lstStyle>
            <a:lvl1pPr>
              <a:defRPr sz="1869"/>
            </a:lvl1pPr>
            <a:lvl2pPr>
              <a:defRPr sz="1636"/>
            </a:lvl2pPr>
            <a:lvl3pPr>
              <a:defRPr sz="1402"/>
            </a:lvl3pPr>
            <a:lvl4pPr>
              <a:defRPr sz="1168"/>
            </a:lvl4pPr>
            <a:lvl5pPr>
              <a:defRPr sz="1168"/>
            </a:lvl5pPr>
            <a:lvl6pPr>
              <a:defRPr sz="1168"/>
            </a:lvl6pPr>
            <a:lvl7pPr>
              <a:defRPr sz="1168"/>
            </a:lvl7pPr>
            <a:lvl8pPr>
              <a:defRPr sz="1168"/>
            </a:lvl8pPr>
            <a:lvl9pPr>
              <a:defRPr sz="116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954" y="2267902"/>
            <a:ext cx="1722914" cy="4201570"/>
          </a:xfrm>
        </p:spPr>
        <p:txBody>
          <a:bodyPr/>
          <a:lstStyle>
            <a:lvl1pPr marL="0" indent="0">
              <a:buNone/>
              <a:defRPr sz="935"/>
            </a:lvl1pPr>
            <a:lvl2pPr marL="267096" indent="0">
              <a:buNone/>
              <a:defRPr sz="818"/>
            </a:lvl2pPr>
            <a:lvl3pPr marL="534192" indent="0">
              <a:buNone/>
              <a:defRPr sz="701"/>
            </a:lvl3pPr>
            <a:lvl4pPr marL="801289" indent="0">
              <a:buNone/>
              <a:defRPr sz="584"/>
            </a:lvl4pPr>
            <a:lvl5pPr marL="1068385" indent="0">
              <a:buNone/>
              <a:defRPr sz="584"/>
            </a:lvl5pPr>
            <a:lvl6pPr marL="1335481" indent="0">
              <a:buNone/>
              <a:defRPr sz="584"/>
            </a:lvl6pPr>
            <a:lvl7pPr marL="1602577" indent="0">
              <a:buNone/>
              <a:defRPr sz="584"/>
            </a:lvl7pPr>
            <a:lvl8pPr marL="1869674" indent="0">
              <a:buNone/>
              <a:defRPr sz="584"/>
            </a:lvl8pPr>
            <a:lvl9pPr marL="2136770" indent="0">
              <a:buNone/>
              <a:defRPr sz="58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77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54" y="503978"/>
            <a:ext cx="1722914" cy="1763924"/>
          </a:xfrm>
        </p:spPr>
        <p:txBody>
          <a:bodyPr anchor="b"/>
          <a:lstStyle>
            <a:lvl1pPr>
              <a:defRPr sz="186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1019" y="1088455"/>
            <a:ext cx="2704356" cy="5372269"/>
          </a:xfrm>
        </p:spPr>
        <p:txBody>
          <a:bodyPr anchor="t"/>
          <a:lstStyle>
            <a:lvl1pPr marL="0" indent="0">
              <a:buNone/>
              <a:defRPr sz="1869"/>
            </a:lvl1pPr>
            <a:lvl2pPr marL="267096" indent="0">
              <a:buNone/>
              <a:defRPr sz="1636"/>
            </a:lvl2pPr>
            <a:lvl3pPr marL="534192" indent="0">
              <a:buNone/>
              <a:defRPr sz="1402"/>
            </a:lvl3pPr>
            <a:lvl4pPr marL="801289" indent="0">
              <a:buNone/>
              <a:defRPr sz="1168"/>
            </a:lvl4pPr>
            <a:lvl5pPr marL="1068385" indent="0">
              <a:buNone/>
              <a:defRPr sz="1168"/>
            </a:lvl5pPr>
            <a:lvl6pPr marL="1335481" indent="0">
              <a:buNone/>
              <a:defRPr sz="1168"/>
            </a:lvl6pPr>
            <a:lvl7pPr marL="1602577" indent="0">
              <a:buNone/>
              <a:defRPr sz="1168"/>
            </a:lvl7pPr>
            <a:lvl8pPr marL="1869674" indent="0">
              <a:buNone/>
              <a:defRPr sz="1168"/>
            </a:lvl8pPr>
            <a:lvl9pPr marL="2136770" indent="0">
              <a:buNone/>
              <a:defRPr sz="116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954" y="2267902"/>
            <a:ext cx="1722914" cy="4201570"/>
          </a:xfrm>
        </p:spPr>
        <p:txBody>
          <a:bodyPr/>
          <a:lstStyle>
            <a:lvl1pPr marL="0" indent="0">
              <a:buNone/>
              <a:defRPr sz="935"/>
            </a:lvl1pPr>
            <a:lvl2pPr marL="267096" indent="0">
              <a:buNone/>
              <a:defRPr sz="818"/>
            </a:lvl2pPr>
            <a:lvl3pPr marL="534192" indent="0">
              <a:buNone/>
              <a:defRPr sz="701"/>
            </a:lvl3pPr>
            <a:lvl4pPr marL="801289" indent="0">
              <a:buNone/>
              <a:defRPr sz="584"/>
            </a:lvl4pPr>
            <a:lvl5pPr marL="1068385" indent="0">
              <a:buNone/>
              <a:defRPr sz="584"/>
            </a:lvl5pPr>
            <a:lvl6pPr marL="1335481" indent="0">
              <a:buNone/>
              <a:defRPr sz="584"/>
            </a:lvl6pPr>
            <a:lvl7pPr marL="1602577" indent="0">
              <a:buNone/>
              <a:defRPr sz="584"/>
            </a:lvl7pPr>
            <a:lvl8pPr marL="1869674" indent="0">
              <a:buNone/>
              <a:defRPr sz="584"/>
            </a:lvl8pPr>
            <a:lvl9pPr marL="2136770" indent="0">
              <a:buNone/>
              <a:defRPr sz="58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8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58" y="402484"/>
            <a:ext cx="4607422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58" y="2012414"/>
            <a:ext cx="4607422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7258" y="7006700"/>
            <a:ext cx="120193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5255B-E4C5-42B7-87E6-183EEF3EA640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9517" y="7006700"/>
            <a:ext cx="180290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72744" y="7006700"/>
            <a:ext cx="120193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7193-7233-4BB9-889F-B3719F4C2A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80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34192" rtl="0" eaLnBrk="1" latinLnBrk="0" hangingPunct="1">
        <a:lnSpc>
          <a:spcPct val="90000"/>
        </a:lnSpc>
        <a:spcBef>
          <a:spcPct val="0"/>
        </a:spcBef>
        <a:buNone/>
        <a:defRPr sz="25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548" indent="-133548" algn="l" defTabSz="534192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00644" indent="-133548" algn="l" defTabSz="534192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402" kern="1200">
          <a:solidFill>
            <a:schemeClr val="tx1"/>
          </a:solidFill>
          <a:latin typeface="+mn-lt"/>
          <a:ea typeface="+mn-ea"/>
          <a:cs typeface="+mn-cs"/>
        </a:defRPr>
      </a:lvl2pPr>
      <a:lvl3pPr marL="667741" indent="-133548" algn="l" defTabSz="534192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3pPr>
      <a:lvl4pPr marL="934837" indent="-133548" algn="l" defTabSz="534192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201933" indent="-133548" algn="l" defTabSz="534192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469029" indent="-133548" algn="l" defTabSz="534192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736126" indent="-133548" algn="l" defTabSz="534192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2003222" indent="-133548" algn="l" defTabSz="534192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270318" indent="-133548" algn="l" defTabSz="534192" rtl="0" eaLnBrk="1" latinLnBrk="0" hangingPunct="1">
        <a:lnSpc>
          <a:spcPct val="90000"/>
        </a:lnSpc>
        <a:spcBef>
          <a:spcPts val="292"/>
        </a:spcBef>
        <a:buFont typeface="Arial" panose="020B0604020202020204" pitchFamily="34" charset="0"/>
        <a:buChar char="•"/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192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1pPr>
      <a:lvl2pPr marL="267096" algn="l" defTabSz="534192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2pPr>
      <a:lvl3pPr marL="534192" algn="l" defTabSz="534192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3pPr>
      <a:lvl4pPr marL="801289" algn="l" defTabSz="534192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4pPr>
      <a:lvl5pPr marL="1068385" algn="l" defTabSz="534192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5pPr>
      <a:lvl6pPr marL="1335481" algn="l" defTabSz="534192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6pPr>
      <a:lvl7pPr marL="1602577" algn="l" defTabSz="534192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7pPr>
      <a:lvl8pPr marL="1869674" algn="l" defTabSz="534192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8pPr>
      <a:lvl9pPr marL="2136770" algn="l" defTabSz="534192" rtl="0" eaLnBrk="1" latinLnBrk="0" hangingPunct="1">
        <a:defRPr sz="10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49E31B8-0509-41AE-BAE0-D1D8FADFE2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7968" y="375920"/>
            <a:ext cx="4826001" cy="59436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0539C72-72F0-45CF-9A03-AF209AA1DE53}"/>
              </a:ext>
            </a:extLst>
          </p:cNvPr>
          <p:cNvSpPr txBox="1"/>
          <p:nvPr/>
        </p:nvSpPr>
        <p:spPr>
          <a:xfrm>
            <a:off x="951587" y="6319520"/>
            <a:ext cx="3438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VIAJE A CUBA</a:t>
            </a:r>
          </a:p>
          <a:p>
            <a:r>
              <a:rPr lang="es-ES" sz="2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21/08/2019 – 07/09/2019</a:t>
            </a:r>
          </a:p>
        </p:txBody>
      </p:sp>
    </p:spTree>
    <p:extLst>
      <p:ext uri="{BB962C8B-B14F-4D97-AF65-F5344CB8AC3E}">
        <p14:creationId xmlns:p14="http://schemas.microsoft.com/office/powerpoint/2010/main" val="139464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651304" y="87292"/>
            <a:ext cx="203934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Viñales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AB18E7-5AB0-49DD-A44E-19AA7778AF15}"/>
              </a:ext>
            </a:extLst>
          </p:cNvPr>
          <p:cNvSpPr txBox="1"/>
          <p:nvPr/>
        </p:nvSpPr>
        <p:spPr>
          <a:xfrm>
            <a:off x="1541301" y="1137920"/>
            <a:ext cx="225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hemos visitado?</a:t>
            </a:r>
          </a:p>
        </p:txBody>
      </p:sp>
      <p:sp>
        <p:nvSpPr>
          <p:cNvPr id="14" name="Rectángulo: esquinas diagonales redondeadas 13">
            <a:extLst>
              <a:ext uri="{FF2B5EF4-FFF2-40B4-BE49-F238E27FC236}">
                <a16:creationId xmlns:a16="http://schemas.microsoft.com/office/drawing/2014/main" id="{D6E121E2-E2B5-49D2-85EC-430BA150BCA8}"/>
              </a:ext>
            </a:extLst>
          </p:cNvPr>
          <p:cNvSpPr/>
          <p:nvPr/>
        </p:nvSpPr>
        <p:spPr>
          <a:xfrm>
            <a:off x="277863" y="3385132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C07B6CED-BC9E-425C-B244-345BD77A96B6}"/>
              </a:ext>
            </a:extLst>
          </p:cNvPr>
          <p:cNvSpPr/>
          <p:nvPr/>
        </p:nvSpPr>
        <p:spPr>
          <a:xfrm>
            <a:off x="2750798" y="4109145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: esquinas diagonales redondeadas 15">
            <a:extLst>
              <a:ext uri="{FF2B5EF4-FFF2-40B4-BE49-F238E27FC236}">
                <a16:creationId xmlns:a16="http://schemas.microsoft.com/office/drawing/2014/main" id="{A911EF52-FE0D-4140-9087-8F2546C94BF7}"/>
              </a:ext>
            </a:extLst>
          </p:cNvPr>
          <p:cNvSpPr/>
          <p:nvPr/>
        </p:nvSpPr>
        <p:spPr>
          <a:xfrm>
            <a:off x="277860" y="5778624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: esquinas diagonales redondeadas 16">
            <a:extLst>
              <a:ext uri="{FF2B5EF4-FFF2-40B4-BE49-F238E27FC236}">
                <a16:creationId xmlns:a16="http://schemas.microsoft.com/office/drawing/2014/main" id="{182E9D74-807A-4602-9D66-09156D090A92}"/>
              </a:ext>
            </a:extLst>
          </p:cNvPr>
          <p:cNvSpPr/>
          <p:nvPr/>
        </p:nvSpPr>
        <p:spPr>
          <a:xfrm>
            <a:off x="2810394" y="6467213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40BF5BEC-51C3-4862-A17B-D9F51BEAA51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285" y="1596385"/>
            <a:ext cx="2339873" cy="1619912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2944E283-9C45-41EB-8960-C78B905307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859" y="3939039"/>
            <a:ext cx="2204721" cy="165501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0C13CAA9-59C8-4DC9-931D-8732342A4F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0797" y="2285498"/>
            <a:ext cx="2204721" cy="1653541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BF401C26-AAA0-4F93-A3EA-1FACC09167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0393" y="4910664"/>
            <a:ext cx="2204722" cy="136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38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776914" y="87292"/>
            <a:ext cx="17881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Playas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AB18E7-5AB0-49DD-A44E-19AA7778AF15}"/>
              </a:ext>
            </a:extLst>
          </p:cNvPr>
          <p:cNvSpPr txBox="1"/>
          <p:nvPr/>
        </p:nvSpPr>
        <p:spPr>
          <a:xfrm>
            <a:off x="630795" y="995182"/>
            <a:ext cx="4080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¿Cómo se llaman las que hemos visitado?</a:t>
            </a:r>
          </a:p>
        </p:txBody>
      </p:sp>
      <p:sp>
        <p:nvSpPr>
          <p:cNvPr id="18" name="Rectángulo: esquinas diagonales redondeadas 17">
            <a:extLst>
              <a:ext uri="{FF2B5EF4-FFF2-40B4-BE49-F238E27FC236}">
                <a16:creationId xmlns:a16="http://schemas.microsoft.com/office/drawing/2014/main" id="{1C1F23B2-40F7-47F0-B51F-2F55128D607A}"/>
              </a:ext>
            </a:extLst>
          </p:cNvPr>
          <p:cNvSpPr/>
          <p:nvPr/>
        </p:nvSpPr>
        <p:spPr>
          <a:xfrm>
            <a:off x="466248" y="1586812"/>
            <a:ext cx="4244895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diagonales redondeadas 18">
            <a:extLst>
              <a:ext uri="{FF2B5EF4-FFF2-40B4-BE49-F238E27FC236}">
                <a16:creationId xmlns:a16="http://schemas.microsoft.com/office/drawing/2014/main" id="{2539E73E-F46D-4E58-8AE4-B7E0638E0D41}"/>
              </a:ext>
            </a:extLst>
          </p:cNvPr>
          <p:cNvSpPr/>
          <p:nvPr/>
        </p:nvSpPr>
        <p:spPr>
          <a:xfrm>
            <a:off x="466248" y="2178442"/>
            <a:ext cx="4244895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A8643ADB-18C0-433D-AB49-4F7A629CF5F8}"/>
              </a:ext>
            </a:extLst>
          </p:cNvPr>
          <p:cNvSpPr/>
          <p:nvPr/>
        </p:nvSpPr>
        <p:spPr>
          <a:xfrm>
            <a:off x="466248" y="2770072"/>
            <a:ext cx="4244895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36DC127-3626-4297-8EDC-715D738C315C}"/>
              </a:ext>
            </a:extLst>
          </p:cNvPr>
          <p:cNvSpPr txBox="1"/>
          <p:nvPr/>
        </p:nvSpPr>
        <p:spPr>
          <a:xfrm>
            <a:off x="904195" y="3456671"/>
            <a:ext cx="3368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¿Hemos visto animales acuáticos?</a:t>
            </a:r>
          </a:p>
          <a:p>
            <a:pPr algn="ctr"/>
            <a:r>
              <a:rPr lang="es-ES" dirty="0"/>
              <a:t>Dibuja alguno</a:t>
            </a:r>
          </a:p>
        </p:txBody>
      </p:sp>
      <p:sp>
        <p:nvSpPr>
          <p:cNvPr id="11" name="Rectángulo: esquinas diagonales redondeadas 10">
            <a:extLst>
              <a:ext uri="{FF2B5EF4-FFF2-40B4-BE49-F238E27FC236}">
                <a16:creationId xmlns:a16="http://schemas.microsoft.com/office/drawing/2014/main" id="{3CA4B69D-8EA2-4BB3-A1F0-9BAE2941FCF2}"/>
              </a:ext>
            </a:extLst>
          </p:cNvPr>
          <p:cNvSpPr/>
          <p:nvPr/>
        </p:nvSpPr>
        <p:spPr>
          <a:xfrm>
            <a:off x="466248" y="4185920"/>
            <a:ext cx="4244894" cy="2976880"/>
          </a:xfrm>
          <a:prstGeom prst="round2DiagRect">
            <a:avLst>
              <a:gd name="adj1" fmla="val 16667"/>
              <a:gd name="adj2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993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883725" y="87292"/>
            <a:ext cx="35745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Alimentación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F46C3D8-CED2-4CEE-9D4C-BE4981FC7A56}"/>
              </a:ext>
            </a:extLst>
          </p:cNvPr>
          <p:cNvSpPr txBox="1"/>
          <p:nvPr/>
        </p:nvSpPr>
        <p:spPr>
          <a:xfrm>
            <a:off x="817897" y="995182"/>
            <a:ext cx="370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¿Cómo se llama la Coca Cola de aquí?</a:t>
            </a:r>
          </a:p>
        </p:txBody>
      </p:sp>
      <p:sp>
        <p:nvSpPr>
          <p:cNvPr id="12" name="Rectángulo: esquinas diagonales redondeadas 11">
            <a:extLst>
              <a:ext uri="{FF2B5EF4-FFF2-40B4-BE49-F238E27FC236}">
                <a16:creationId xmlns:a16="http://schemas.microsoft.com/office/drawing/2014/main" id="{5F1CEF8C-8240-4869-8868-3D0EB58DAEDD}"/>
              </a:ext>
            </a:extLst>
          </p:cNvPr>
          <p:cNvSpPr/>
          <p:nvPr/>
        </p:nvSpPr>
        <p:spPr>
          <a:xfrm>
            <a:off x="548520" y="1441407"/>
            <a:ext cx="4244895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296B1BD-0281-4C92-A035-4C08563BFB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212" y="5043655"/>
            <a:ext cx="2303754" cy="152083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9011D3E-0792-4A7F-B12A-2D2E8223CB1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213" y="2115414"/>
            <a:ext cx="2303754" cy="129737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F8C2666C-56DF-4956-BEEC-AB3682389B9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5289" y="3647728"/>
            <a:ext cx="1961991" cy="1309593"/>
          </a:xfrm>
          <a:prstGeom prst="rect">
            <a:avLst/>
          </a:prstGeom>
        </p:spPr>
      </p:pic>
      <p:sp>
        <p:nvSpPr>
          <p:cNvPr id="25" name="Rectángulo: esquinas diagonales redondeadas 24">
            <a:extLst>
              <a:ext uri="{FF2B5EF4-FFF2-40B4-BE49-F238E27FC236}">
                <a16:creationId xmlns:a16="http://schemas.microsoft.com/office/drawing/2014/main" id="{CAEFBC55-4A43-47B5-AEDB-9FB1F9B419B5}"/>
              </a:ext>
            </a:extLst>
          </p:cNvPr>
          <p:cNvSpPr/>
          <p:nvPr/>
        </p:nvSpPr>
        <p:spPr>
          <a:xfrm>
            <a:off x="416729" y="3571131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: esquinas diagonales redondeadas 25">
            <a:extLst>
              <a:ext uri="{FF2B5EF4-FFF2-40B4-BE49-F238E27FC236}">
                <a16:creationId xmlns:a16="http://schemas.microsoft.com/office/drawing/2014/main" id="{DFE0E97A-80E9-4615-9868-BD797B416FC2}"/>
              </a:ext>
            </a:extLst>
          </p:cNvPr>
          <p:cNvSpPr/>
          <p:nvPr/>
        </p:nvSpPr>
        <p:spPr>
          <a:xfrm>
            <a:off x="2823923" y="5173183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: esquinas diagonales redondeadas 26">
            <a:extLst>
              <a:ext uri="{FF2B5EF4-FFF2-40B4-BE49-F238E27FC236}">
                <a16:creationId xmlns:a16="http://schemas.microsoft.com/office/drawing/2014/main" id="{F912A7CF-FDAF-4944-95B4-8FA117BB622D}"/>
              </a:ext>
            </a:extLst>
          </p:cNvPr>
          <p:cNvSpPr/>
          <p:nvPr/>
        </p:nvSpPr>
        <p:spPr>
          <a:xfrm>
            <a:off x="367212" y="6717612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60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883725" y="87292"/>
            <a:ext cx="35745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Alimentación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B75B92E7-7DD3-4200-9440-64EAD79E52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344" y="1351394"/>
            <a:ext cx="2248416" cy="139982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3CBD8C9E-C60B-4937-B2A6-95643B4FEB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344" y="4108551"/>
            <a:ext cx="2392625" cy="1656893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71369DC9-4702-4A92-8EAA-21CB073FB78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9971" y="2051303"/>
            <a:ext cx="2490631" cy="139982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0332E8D-9ECF-40FE-B9C6-B5E97E11553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68975" y="4936997"/>
            <a:ext cx="2392625" cy="1601309"/>
          </a:xfrm>
          <a:prstGeom prst="rect">
            <a:avLst/>
          </a:prstGeom>
        </p:spPr>
      </p:pic>
      <p:sp>
        <p:nvSpPr>
          <p:cNvPr id="16" name="Rectángulo: esquinas diagonales redondeadas 15">
            <a:extLst>
              <a:ext uri="{FF2B5EF4-FFF2-40B4-BE49-F238E27FC236}">
                <a16:creationId xmlns:a16="http://schemas.microsoft.com/office/drawing/2014/main" id="{F29BCA26-298F-44F0-822F-A11DE66D06D9}"/>
              </a:ext>
            </a:extLst>
          </p:cNvPr>
          <p:cNvSpPr/>
          <p:nvPr/>
        </p:nvSpPr>
        <p:spPr>
          <a:xfrm>
            <a:off x="300191" y="2999653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: esquinas diagonales redondeadas 17">
            <a:extLst>
              <a:ext uri="{FF2B5EF4-FFF2-40B4-BE49-F238E27FC236}">
                <a16:creationId xmlns:a16="http://schemas.microsoft.com/office/drawing/2014/main" id="{A3A5D399-62DB-44C4-B330-49939F7C444C}"/>
              </a:ext>
            </a:extLst>
          </p:cNvPr>
          <p:cNvSpPr/>
          <p:nvPr/>
        </p:nvSpPr>
        <p:spPr>
          <a:xfrm>
            <a:off x="2862925" y="3640062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diagonales redondeadas 18">
            <a:extLst>
              <a:ext uri="{FF2B5EF4-FFF2-40B4-BE49-F238E27FC236}">
                <a16:creationId xmlns:a16="http://schemas.microsoft.com/office/drawing/2014/main" id="{9C04A181-1CDF-44A7-A3FF-E3D7FEA25876}"/>
              </a:ext>
            </a:extLst>
          </p:cNvPr>
          <p:cNvSpPr/>
          <p:nvPr/>
        </p:nvSpPr>
        <p:spPr>
          <a:xfrm>
            <a:off x="322039" y="5941476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B8AF2B3E-1C83-46A3-9224-CB9709858394}"/>
              </a:ext>
            </a:extLst>
          </p:cNvPr>
          <p:cNvSpPr/>
          <p:nvPr/>
        </p:nvSpPr>
        <p:spPr>
          <a:xfrm>
            <a:off x="2862924" y="6723796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432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078878" y="87292"/>
            <a:ext cx="31842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Transportes</a:t>
            </a:r>
          </a:p>
        </p:txBody>
      </p:sp>
      <p:sp>
        <p:nvSpPr>
          <p:cNvPr id="16" name="Rectángulo: esquinas diagonales redondeadas 15">
            <a:extLst>
              <a:ext uri="{FF2B5EF4-FFF2-40B4-BE49-F238E27FC236}">
                <a16:creationId xmlns:a16="http://schemas.microsoft.com/office/drawing/2014/main" id="{F29BCA26-298F-44F0-822F-A11DE66D06D9}"/>
              </a:ext>
            </a:extLst>
          </p:cNvPr>
          <p:cNvSpPr/>
          <p:nvPr/>
        </p:nvSpPr>
        <p:spPr>
          <a:xfrm>
            <a:off x="300191" y="2999653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: esquinas diagonales redondeadas 17">
            <a:extLst>
              <a:ext uri="{FF2B5EF4-FFF2-40B4-BE49-F238E27FC236}">
                <a16:creationId xmlns:a16="http://schemas.microsoft.com/office/drawing/2014/main" id="{A3A5D399-62DB-44C4-B330-49939F7C444C}"/>
              </a:ext>
            </a:extLst>
          </p:cNvPr>
          <p:cNvSpPr/>
          <p:nvPr/>
        </p:nvSpPr>
        <p:spPr>
          <a:xfrm>
            <a:off x="2837026" y="4672238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diagonales redondeadas 18">
            <a:extLst>
              <a:ext uri="{FF2B5EF4-FFF2-40B4-BE49-F238E27FC236}">
                <a16:creationId xmlns:a16="http://schemas.microsoft.com/office/drawing/2014/main" id="{9C04A181-1CDF-44A7-A3FF-E3D7FEA25876}"/>
              </a:ext>
            </a:extLst>
          </p:cNvPr>
          <p:cNvSpPr/>
          <p:nvPr/>
        </p:nvSpPr>
        <p:spPr>
          <a:xfrm>
            <a:off x="322039" y="5941476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9DD476-21F5-46D6-AE34-96611097BC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1526" y="3190979"/>
            <a:ext cx="2255720" cy="127032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06CE023-4CEB-4043-B8B8-240D954908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440" y="1287994"/>
            <a:ext cx="2230221" cy="153328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1F420B6-15D2-43EF-9975-E522FC35FE2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114" y="4290103"/>
            <a:ext cx="2226569" cy="150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39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078878" y="87292"/>
            <a:ext cx="31842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Transportes</a:t>
            </a:r>
          </a:p>
        </p:txBody>
      </p:sp>
      <p:sp>
        <p:nvSpPr>
          <p:cNvPr id="16" name="Rectángulo: esquinas diagonales redondeadas 15">
            <a:extLst>
              <a:ext uri="{FF2B5EF4-FFF2-40B4-BE49-F238E27FC236}">
                <a16:creationId xmlns:a16="http://schemas.microsoft.com/office/drawing/2014/main" id="{F29BCA26-298F-44F0-822F-A11DE66D06D9}"/>
              </a:ext>
            </a:extLst>
          </p:cNvPr>
          <p:cNvSpPr/>
          <p:nvPr/>
        </p:nvSpPr>
        <p:spPr>
          <a:xfrm>
            <a:off x="300191" y="2999653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diagonales redondeadas 18">
            <a:extLst>
              <a:ext uri="{FF2B5EF4-FFF2-40B4-BE49-F238E27FC236}">
                <a16:creationId xmlns:a16="http://schemas.microsoft.com/office/drawing/2014/main" id="{9C04A181-1CDF-44A7-A3FF-E3D7FEA25876}"/>
              </a:ext>
            </a:extLst>
          </p:cNvPr>
          <p:cNvSpPr/>
          <p:nvPr/>
        </p:nvSpPr>
        <p:spPr>
          <a:xfrm>
            <a:off x="322039" y="5941476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B8AF2B3E-1C83-46A3-9224-CB9709858394}"/>
              </a:ext>
            </a:extLst>
          </p:cNvPr>
          <p:cNvSpPr/>
          <p:nvPr/>
        </p:nvSpPr>
        <p:spPr>
          <a:xfrm>
            <a:off x="2862924" y="3866677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A6301EE-F4CE-45F4-B7B4-17F06919504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91" y="4343090"/>
            <a:ext cx="2254366" cy="149754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818AE44-7585-4386-AA8F-01FE64D6B91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2924" y="2450796"/>
            <a:ext cx="2254366" cy="12422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BD4D1B0-0F94-4FD2-9CA0-BE0A13CBD19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395" y="1390721"/>
            <a:ext cx="2254366" cy="150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81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372599" y="87292"/>
            <a:ext cx="45967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Expresiones cubanas</a:t>
            </a:r>
            <a:endParaRPr lang="es-E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ángulo: esquinas diagonales redondeadas 15">
            <a:extLst>
              <a:ext uri="{FF2B5EF4-FFF2-40B4-BE49-F238E27FC236}">
                <a16:creationId xmlns:a16="http://schemas.microsoft.com/office/drawing/2014/main" id="{F29BCA26-298F-44F0-822F-A11DE66D06D9}"/>
              </a:ext>
            </a:extLst>
          </p:cNvPr>
          <p:cNvSpPr/>
          <p:nvPr/>
        </p:nvSpPr>
        <p:spPr>
          <a:xfrm>
            <a:off x="372599" y="1422546"/>
            <a:ext cx="459677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B8AF2B3E-1C83-46A3-9224-CB9709858394}"/>
              </a:ext>
            </a:extLst>
          </p:cNvPr>
          <p:cNvSpPr/>
          <p:nvPr/>
        </p:nvSpPr>
        <p:spPr>
          <a:xfrm>
            <a:off x="372599" y="3915262"/>
            <a:ext cx="464733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4D779D-DFE8-4062-A138-F9CF600D27FE}"/>
              </a:ext>
            </a:extLst>
          </p:cNvPr>
          <p:cNvSpPr txBox="1"/>
          <p:nvPr/>
        </p:nvSpPr>
        <p:spPr>
          <a:xfrm>
            <a:off x="372599" y="924196"/>
            <a:ext cx="3268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significa “</a:t>
            </a:r>
            <a:r>
              <a:rPr lang="es-ES" dirty="0" err="1"/>
              <a:t>Asere</a:t>
            </a:r>
            <a:r>
              <a:rPr lang="es-ES" dirty="0"/>
              <a:t>, qué bolá”?</a:t>
            </a:r>
          </a:p>
        </p:txBody>
      </p:sp>
      <p:sp>
        <p:nvSpPr>
          <p:cNvPr id="11" name="Rectángulo: esquinas diagonales redondeadas 10">
            <a:extLst>
              <a:ext uri="{FF2B5EF4-FFF2-40B4-BE49-F238E27FC236}">
                <a16:creationId xmlns:a16="http://schemas.microsoft.com/office/drawing/2014/main" id="{BB0E3FAD-492F-4544-A910-7DFCBDAB9A65}"/>
              </a:ext>
            </a:extLst>
          </p:cNvPr>
          <p:cNvSpPr/>
          <p:nvPr/>
        </p:nvSpPr>
        <p:spPr>
          <a:xfrm>
            <a:off x="372599" y="2680583"/>
            <a:ext cx="459677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7D1D59-E491-413A-84FB-5D3B967C5FDD}"/>
              </a:ext>
            </a:extLst>
          </p:cNvPr>
          <p:cNvSpPr txBox="1"/>
          <p:nvPr/>
        </p:nvSpPr>
        <p:spPr>
          <a:xfrm>
            <a:off x="322039" y="2186961"/>
            <a:ext cx="242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significa “ambia”?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E5094D4-0400-4324-8582-2F57C203D1EA}"/>
              </a:ext>
            </a:extLst>
          </p:cNvPr>
          <p:cNvSpPr txBox="1"/>
          <p:nvPr/>
        </p:nvSpPr>
        <p:spPr>
          <a:xfrm>
            <a:off x="372599" y="3444972"/>
            <a:ext cx="242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es un “chamaco”?</a:t>
            </a:r>
          </a:p>
        </p:txBody>
      </p:sp>
      <p:sp>
        <p:nvSpPr>
          <p:cNvPr id="14" name="Rectángulo: esquinas diagonales redondeadas 13">
            <a:extLst>
              <a:ext uri="{FF2B5EF4-FFF2-40B4-BE49-F238E27FC236}">
                <a16:creationId xmlns:a16="http://schemas.microsoft.com/office/drawing/2014/main" id="{19ACCBFA-003E-4FFB-9443-7A7EEAA18735}"/>
              </a:ext>
            </a:extLst>
          </p:cNvPr>
          <p:cNvSpPr/>
          <p:nvPr/>
        </p:nvSpPr>
        <p:spPr>
          <a:xfrm>
            <a:off x="322039" y="5448338"/>
            <a:ext cx="464733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E52F4E7-1662-4171-A08C-5997879DFA95}"/>
              </a:ext>
            </a:extLst>
          </p:cNvPr>
          <p:cNvSpPr txBox="1"/>
          <p:nvPr/>
        </p:nvSpPr>
        <p:spPr>
          <a:xfrm>
            <a:off x="347303" y="4679651"/>
            <a:ext cx="3395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Escribe tres nombres de personas </a:t>
            </a:r>
          </a:p>
          <a:p>
            <a:r>
              <a:rPr lang="es-ES" dirty="0"/>
              <a:t>que hayas conocido</a:t>
            </a:r>
          </a:p>
        </p:txBody>
      </p:sp>
      <p:sp>
        <p:nvSpPr>
          <p:cNvPr id="18" name="Rectángulo: esquinas diagonales redondeadas 17">
            <a:extLst>
              <a:ext uri="{FF2B5EF4-FFF2-40B4-BE49-F238E27FC236}">
                <a16:creationId xmlns:a16="http://schemas.microsoft.com/office/drawing/2014/main" id="{C8243067-B1AF-42E4-A832-8C0FCF2D6CB3}"/>
              </a:ext>
            </a:extLst>
          </p:cNvPr>
          <p:cNvSpPr/>
          <p:nvPr/>
        </p:nvSpPr>
        <p:spPr>
          <a:xfrm>
            <a:off x="322038" y="6038620"/>
            <a:ext cx="464733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: esquinas diagonales redondeadas 20">
            <a:extLst>
              <a:ext uri="{FF2B5EF4-FFF2-40B4-BE49-F238E27FC236}">
                <a16:creationId xmlns:a16="http://schemas.microsoft.com/office/drawing/2014/main" id="{10897A18-FB87-48DC-90B2-7A5573E9ABE7}"/>
              </a:ext>
            </a:extLst>
          </p:cNvPr>
          <p:cNvSpPr/>
          <p:nvPr/>
        </p:nvSpPr>
        <p:spPr>
          <a:xfrm>
            <a:off x="322038" y="6628902"/>
            <a:ext cx="464733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778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851863" y="87292"/>
            <a:ext cx="363824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Puntuaciones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D9A8717-3EFA-44D7-BA66-E6016D511E4C}"/>
              </a:ext>
            </a:extLst>
          </p:cNvPr>
          <p:cNvSpPr txBox="1"/>
          <p:nvPr/>
        </p:nvSpPr>
        <p:spPr>
          <a:xfrm>
            <a:off x="300191" y="1159410"/>
            <a:ext cx="262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Nuevas comidas probadas</a:t>
            </a:r>
          </a:p>
        </p:txBody>
      </p:sp>
      <p:sp>
        <p:nvSpPr>
          <p:cNvPr id="2" name="Estrella: 5 puntas 1">
            <a:extLst>
              <a:ext uri="{FF2B5EF4-FFF2-40B4-BE49-F238E27FC236}">
                <a16:creationId xmlns:a16="http://schemas.microsoft.com/office/drawing/2014/main" id="{7DD3D6E3-414C-4490-B0D8-E3E07F5A2FEB}"/>
              </a:ext>
            </a:extLst>
          </p:cNvPr>
          <p:cNvSpPr/>
          <p:nvPr/>
        </p:nvSpPr>
        <p:spPr>
          <a:xfrm>
            <a:off x="390525" y="1769865"/>
            <a:ext cx="590550" cy="52387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strella: 5 puntas 12">
            <a:extLst>
              <a:ext uri="{FF2B5EF4-FFF2-40B4-BE49-F238E27FC236}">
                <a16:creationId xmlns:a16="http://schemas.microsoft.com/office/drawing/2014/main" id="{71D5972F-83B9-42F9-9F4D-50FCD33AA8F3}"/>
              </a:ext>
            </a:extLst>
          </p:cNvPr>
          <p:cNvSpPr/>
          <p:nvPr/>
        </p:nvSpPr>
        <p:spPr>
          <a:xfrm>
            <a:off x="1043617" y="1769863"/>
            <a:ext cx="590550" cy="52387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strella: 5 puntas 16">
            <a:extLst>
              <a:ext uri="{FF2B5EF4-FFF2-40B4-BE49-F238E27FC236}">
                <a16:creationId xmlns:a16="http://schemas.microsoft.com/office/drawing/2014/main" id="{00B65485-6CA4-47FC-81B5-B788EB323D4B}"/>
              </a:ext>
            </a:extLst>
          </p:cNvPr>
          <p:cNvSpPr/>
          <p:nvPr/>
        </p:nvSpPr>
        <p:spPr>
          <a:xfrm>
            <a:off x="1696709" y="1769863"/>
            <a:ext cx="590550" cy="52387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strella: 5 puntas 20">
            <a:extLst>
              <a:ext uri="{FF2B5EF4-FFF2-40B4-BE49-F238E27FC236}">
                <a16:creationId xmlns:a16="http://schemas.microsoft.com/office/drawing/2014/main" id="{496F899B-F66A-4C79-A6B0-B769970465F8}"/>
              </a:ext>
            </a:extLst>
          </p:cNvPr>
          <p:cNvSpPr/>
          <p:nvPr/>
        </p:nvSpPr>
        <p:spPr>
          <a:xfrm>
            <a:off x="2349801" y="1769863"/>
            <a:ext cx="590550" cy="52387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strella: 5 puntas 22">
            <a:extLst>
              <a:ext uri="{FF2B5EF4-FFF2-40B4-BE49-F238E27FC236}">
                <a16:creationId xmlns:a16="http://schemas.microsoft.com/office/drawing/2014/main" id="{07B21CAF-024E-4A61-83B5-DB4CB1BD482F}"/>
              </a:ext>
            </a:extLst>
          </p:cNvPr>
          <p:cNvSpPr/>
          <p:nvPr/>
        </p:nvSpPr>
        <p:spPr>
          <a:xfrm>
            <a:off x="3655985" y="1769863"/>
            <a:ext cx="590550" cy="52387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Estrella: 5 puntas 24">
            <a:extLst>
              <a:ext uri="{FF2B5EF4-FFF2-40B4-BE49-F238E27FC236}">
                <a16:creationId xmlns:a16="http://schemas.microsoft.com/office/drawing/2014/main" id="{F0486004-B14E-438A-97E5-619516D4012C}"/>
              </a:ext>
            </a:extLst>
          </p:cNvPr>
          <p:cNvSpPr/>
          <p:nvPr/>
        </p:nvSpPr>
        <p:spPr>
          <a:xfrm>
            <a:off x="3002893" y="1769863"/>
            <a:ext cx="590550" cy="52387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692E4B7-BC21-4DBD-86AA-31B473D72F7B}"/>
              </a:ext>
            </a:extLst>
          </p:cNvPr>
          <p:cNvSpPr txBox="1"/>
          <p:nvPr/>
        </p:nvSpPr>
        <p:spPr>
          <a:xfrm>
            <a:off x="300191" y="3242357"/>
            <a:ext cx="3201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Lugares acertados en La Habana</a:t>
            </a:r>
          </a:p>
        </p:txBody>
      </p:sp>
      <p:sp>
        <p:nvSpPr>
          <p:cNvPr id="3" name="Cara sonriente 2">
            <a:extLst>
              <a:ext uri="{FF2B5EF4-FFF2-40B4-BE49-F238E27FC236}">
                <a16:creationId xmlns:a16="http://schemas.microsoft.com/office/drawing/2014/main" id="{6C39EDD4-F670-4478-83EF-285DF764390B}"/>
              </a:ext>
            </a:extLst>
          </p:cNvPr>
          <p:cNvSpPr/>
          <p:nvPr/>
        </p:nvSpPr>
        <p:spPr>
          <a:xfrm>
            <a:off x="390525" y="3859272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ara sonriente 26">
            <a:extLst>
              <a:ext uri="{FF2B5EF4-FFF2-40B4-BE49-F238E27FC236}">
                <a16:creationId xmlns:a16="http://schemas.microsoft.com/office/drawing/2014/main" id="{97B659E0-54AF-4AC8-B674-554DF1208506}"/>
              </a:ext>
            </a:extLst>
          </p:cNvPr>
          <p:cNvSpPr/>
          <p:nvPr/>
        </p:nvSpPr>
        <p:spPr>
          <a:xfrm>
            <a:off x="895350" y="3857576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ara sonriente 27">
            <a:extLst>
              <a:ext uri="{FF2B5EF4-FFF2-40B4-BE49-F238E27FC236}">
                <a16:creationId xmlns:a16="http://schemas.microsoft.com/office/drawing/2014/main" id="{C55BFC00-B982-4FEF-9D6E-A7E75C754DC0}"/>
              </a:ext>
            </a:extLst>
          </p:cNvPr>
          <p:cNvSpPr/>
          <p:nvPr/>
        </p:nvSpPr>
        <p:spPr>
          <a:xfrm>
            <a:off x="1400175" y="3852813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ara sonriente 28">
            <a:extLst>
              <a:ext uri="{FF2B5EF4-FFF2-40B4-BE49-F238E27FC236}">
                <a16:creationId xmlns:a16="http://schemas.microsoft.com/office/drawing/2014/main" id="{2FD028ED-8085-4FC3-9450-E607D3600170}"/>
              </a:ext>
            </a:extLst>
          </p:cNvPr>
          <p:cNvSpPr/>
          <p:nvPr/>
        </p:nvSpPr>
        <p:spPr>
          <a:xfrm>
            <a:off x="2409825" y="3859272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ara sonriente 29">
            <a:extLst>
              <a:ext uri="{FF2B5EF4-FFF2-40B4-BE49-F238E27FC236}">
                <a16:creationId xmlns:a16="http://schemas.microsoft.com/office/drawing/2014/main" id="{51148D5E-32DD-4802-9C4E-E335184C8171}"/>
              </a:ext>
            </a:extLst>
          </p:cNvPr>
          <p:cNvSpPr/>
          <p:nvPr/>
        </p:nvSpPr>
        <p:spPr>
          <a:xfrm>
            <a:off x="1905000" y="3859272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Cara sonriente 30">
            <a:extLst>
              <a:ext uri="{FF2B5EF4-FFF2-40B4-BE49-F238E27FC236}">
                <a16:creationId xmlns:a16="http://schemas.microsoft.com/office/drawing/2014/main" id="{2EF4F653-7C66-47A0-99DC-54CF535AD041}"/>
              </a:ext>
            </a:extLst>
          </p:cNvPr>
          <p:cNvSpPr/>
          <p:nvPr/>
        </p:nvSpPr>
        <p:spPr>
          <a:xfrm>
            <a:off x="2914650" y="3852810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ara sonriente 31">
            <a:extLst>
              <a:ext uri="{FF2B5EF4-FFF2-40B4-BE49-F238E27FC236}">
                <a16:creationId xmlns:a16="http://schemas.microsoft.com/office/drawing/2014/main" id="{33FD4C70-5970-471E-AC55-F4F4A90908CC}"/>
              </a:ext>
            </a:extLst>
          </p:cNvPr>
          <p:cNvSpPr/>
          <p:nvPr/>
        </p:nvSpPr>
        <p:spPr>
          <a:xfrm>
            <a:off x="3383893" y="3852812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ara sonriente 32">
            <a:extLst>
              <a:ext uri="{FF2B5EF4-FFF2-40B4-BE49-F238E27FC236}">
                <a16:creationId xmlns:a16="http://schemas.microsoft.com/office/drawing/2014/main" id="{CBBD8FE2-4297-424F-82DA-AA49EBFF9358}"/>
              </a:ext>
            </a:extLst>
          </p:cNvPr>
          <p:cNvSpPr/>
          <p:nvPr/>
        </p:nvSpPr>
        <p:spPr>
          <a:xfrm>
            <a:off x="3853136" y="3852811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7CFC4A4-4E2B-47FA-86DB-FC476BB27FF1}"/>
              </a:ext>
            </a:extLst>
          </p:cNvPr>
          <p:cNvSpPr txBox="1"/>
          <p:nvPr/>
        </p:nvSpPr>
        <p:spPr>
          <a:xfrm>
            <a:off x="300191" y="5325304"/>
            <a:ext cx="3467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Lugares acertados en resto del país</a:t>
            </a:r>
          </a:p>
        </p:txBody>
      </p:sp>
      <p:sp>
        <p:nvSpPr>
          <p:cNvPr id="35" name="Cara sonriente 34">
            <a:extLst>
              <a:ext uri="{FF2B5EF4-FFF2-40B4-BE49-F238E27FC236}">
                <a16:creationId xmlns:a16="http://schemas.microsoft.com/office/drawing/2014/main" id="{109DD465-82A2-4659-863E-04A852AF9068}"/>
              </a:ext>
            </a:extLst>
          </p:cNvPr>
          <p:cNvSpPr/>
          <p:nvPr/>
        </p:nvSpPr>
        <p:spPr>
          <a:xfrm>
            <a:off x="364824" y="5942218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ara sonriente 35">
            <a:extLst>
              <a:ext uri="{FF2B5EF4-FFF2-40B4-BE49-F238E27FC236}">
                <a16:creationId xmlns:a16="http://schemas.microsoft.com/office/drawing/2014/main" id="{C6FE171F-85F5-4567-8DCA-2CA8981CE18C}"/>
              </a:ext>
            </a:extLst>
          </p:cNvPr>
          <p:cNvSpPr/>
          <p:nvPr/>
        </p:nvSpPr>
        <p:spPr>
          <a:xfrm>
            <a:off x="869649" y="5940522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Cara sonriente 36">
            <a:extLst>
              <a:ext uri="{FF2B5EF4-FFF2-40B4-BE49-F238E27FC236}">
                <a16:creationId xmlns:a16="http://schemas.microsoft.com/office/drawing/2014/main" id="{5EF09CA0-5BD2-4C49-B9DD-621302C2E0D1}"/>
              </a:ext>
            </a:extLst>
          </p:cNvPr>
          <p:cNvSpPr/>
          <p:nvPr/>
        </p:nvSpPr>
        <p:spPr>
          <a:xfrm>
            <a:off x="1374474" y="5935759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ara sonriente 37">
            <a:extLst>
              <a:ext uri="{FF2B5EF4-FFF2-40B4-BE49-F238E27FC236}">
                <a16:creationId xmlns:a16="http://schemas.microsoft.com/office/drawing/2014/main" id="{08EC4DF6-82FA-4872-AA2E-EE433025B496}"/>
              </a:ext>
            </a:extLst>
          </p:cNvPr>
          <p:cNvSpPr/>
          <p:nvPr/>
        </p:nvSpPr>
        <p:spPr>
          <a:xfrm>
            <a:off x="2384124" y="5942218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ara sonriente 38">
            <a:extLst>
              <a:ext uri="{FF2B5EF4-FFF2-40B4-BE49-F238E27FC236}">
                <a16:creationId xmlns:a16="http://schemas.microsoft.com/office/drawing/2014/main" id="{5682072B-6364-4237-9D34-ADF4637F4659}"/>
              </a:ext>
            </a:extLst>
          </p:cNvPr>
          <p:cNvSpPr/>
          <p:nvPr/>
        </p:nvSpPr>
        <p:spPr>
          <a:xfrm>
            <a:off x="1879299" y="5942218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ara sonriente 39">
            <a:extLst>
              <a:ext uri="{FF2B5EF4-FFF2-40B4-BE49-F238E27FC236}">
                <a16:creationId xmlns:a16="http://schemas.microsoft.com/office/drawing/2014/main" id="{5893C00B-CEE7-4265-8733-54ED38C6533E}"/>
              </a:ext>
            </a:extLst>
          </p:cNvPr>
          <p:cNvSpPr/>
          <p:nvPr/>
        </p:nvSpPr>
        <p:spPr>
          <a:xfrm>
            <a:off x="2888949" y="5935756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ara sonriente 40">
            <a:extLst>
              <a:ext uri="{FF2B5EF4-FFF2-40B4-BE49-F238E27FC236}">
                <a16:creationId xmlns:a16="http://schemas.microsoft.com/office/drawing/2014/main" id="{E60A834D-70F4-4BCE-86B5-B99DC762659F}"/>
              </a:ext>
            </a:extLst>
          </p:cNvPr>
          <p:cNvSpPr/>
          <p:nvPr/>
        </p:nvSpPr>
        <p:spPr>
          <a:xfrm>
            <a:off x="3358192" y="5935758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ara sonriente 41">
            <a:extLst>
              <a:ext uri="{FF2B5EF4-FFF2-40B4-BE49-F238E27FC236}">
                <a16:creationId xmlns:a16="http://schemas.microsoft.com/office/drawing/2014/main" id="{7AB78596-8CEB-4EB7-8986-F5E4A6D686DA}"/>
              </a:ext>
            </a:extLst>
          </p:cNvPr>
          <p:cNvSpPr/>
          <p:nvPr/>
        </p:nvSpPr>
        <p:spPr>
          <a:xfrm>
            <a:off x="3827435" y="5935757"/>
            <a:ext cx="419100" cy="409575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31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420CA9A-68C7-4078-A0B6-69C49446C9E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29" y="2664063"/>
            <a:ext cx="4246880" cy="223154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A26401E-85C0-4A33-8CB7-7EE7696E4EA2}"/>
              </a:ext>
            </a:extLst>
          </p:cNvPr>
          <p:cNvSpPr txBox="1"/>
          <p:nvPr/>
        </p:nvSpPr>
        <p:spPr>
          <a:xfrm>
            <a:off x="836019" y="1188720"/>
            <a:ext cx="3669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Kristen ITC" panose="03050502040202030202" pitchFamily="66" charset="0"/>
              </a:rPr>
              <a:t>PINTA LA BANDERA CUBANA</a:t>
            </a:r>
          </a:p>
        </p:txBody>
      </p:sp>
    </p:spTree>
    <p:extLst>
      <p:ext uri="{BB962C8B-B14F-4D97-AF65-F5344CB8AC3E}">
        <p14:creationId xmlns:p14="http://schemas.microsoft.com/office/powerpoint/2010/main" val="32402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577561" y="87292"/>
            <a:ext cx="21868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El vuelo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46BD71A-67B0-4E32-B774-781476C8EB5A}"/>
              </a:ext>
            </a:extLst>
          </p:cNvPr>
          <p:cNvSpPr txBox="1"/>
          <p:nvPr/>
        </p:nvSpPr>
        <p:spPr>
          <a:xfrm>
            <a:off x="952709" y="1087120"/>
            <a:ext cx="3436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¿En qué compañía aérea volamos?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04096FD-E675-4DBF-95B2-6ADE7CB7B493}"/>
              </a:ext>
            </a:extLst>
          </p:cNvPr>
          <p:cNvSpPr txBox="1"/>
          <p:nvPr/>
        </p:nvSpPr>
        <p:spPr>
          <a:xfrm>
            <a:off x="655032" y="1625283"/>
            <a:ext cx="3826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A  _  R    _  R  _  N  _  E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99CC69F-A849-48F3-B342-C657379AF4EA}"/>
              </a:ext>
            </a:extLst>
          </p:cNvPr>
          <p:cNvSpPr txBox="1"/>
          <p:nvPr/>
        </p:nvSpPr>
        <p:spPr>
          <a:xfrm>
            <a:off x="697993" y="2949286"/>
            <a:ext cx="393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¿Cuánto ha durado el vuelo hasta París?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C9330FA-173D-45B2-A129-AA7783827A78}"/>
              </a:ext>
            </a:extLst>
          </p:cNvPr>
          <p:cNvSpPr txBox="1"/>
          <p:nvPr/>
        </p:nvSpPr>
        <p:spPr>
          <a:xfrm>
            <a:off x="655032" y="3487449"/>
            <a:ext cx="401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_ _ Horas	_ _ Minutos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17A6E00-8B0F-4B43-8AF3-D0A2A575F03B}"/>
              </a:ext>
            </a:extLst>
          </p:cNvPr>
          <p:cNvSpPr txBox="1"/>
          <p:nvPr/>
        </p:nvSpPr>
        <p:spPr>
          <a:xfrm>
            <a:off x="473989" y="4811454"/>
            <a:ext cx="446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¿Cuánto ha durado el vuelo hasta La Habana?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C7B66F0-DC8D-4A71-88BD-E372ACBC1A90}"/>
              </a:ext>
            </a:extLst>
          </p:cNvPr>
          <p:cNvSpPr txBox="1"/>
          <p:nvPr/>
        </p:nvSpPr>
        <p:spPr>
          <a:xfrm>
            <a:off x="697993" y="5349617"/>
            <a:ext cx="401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_ _ Horas	_ _ Minutos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610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577561" y="87292"/>
            <a:ext cx="21868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El vuelo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46BD71A-67B0-4E32-B774-781476C8EB5A}"/>
              </a:ext>
            </a:extLst>
          </p:cNvPr>
          <p:cNvSpPr txBox="1"/>
          <p:nvPr/>
        </p:nvSpPr>
        <p:spPr>
          <a:xfrm>
            <a:off x="952709" y="1087120"/>
            <a:ext cx="33015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hemos comido en el avión?</a:t>
            </a:r>
          </a:p>
          <a:p>
            <a:endParaRPr lang="es-ES" dirty="0"/>
          </a:p>
          <a:p>
            <a:pPr algn="ctr"/>
            <a:r>
              <a:rPr lang="es-ES" dirty="0"/>
              <a:t>Dibuja 3 platos</a:t>
            </a:r>
          </a:p>
        </p:txBody>
      </p:sp>
      <p:sp>
        <p:nvSpPr>
          <p:cNvPr id="11" name="Rectángulo: esquinas diagonales redondeadas 10">
            <a:extLst>
              <a:ext uri="{FF2B5EF4-FFF2-40B4-BE49-F238E27FC236}">
                <a16:creationId xmlns:a16="http://schemas.microsoft.com/office/drawing/2014/main" id="{29014903-6EDA-49C6-AD3E-2B2A7BA84DC0}"/>
              </a:ext>
            </a:extLst>
          </p:cNvPr>
          <p:cNvSpPr/>
          <p:nvPr/>
        </p:nvSpPr>
        <p:spPr>
          <a:xfrm>
            <a:off x="524987" y="2316480"/>
            <a:ext cx="2145982" cy="15748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: esquinas diagonales redondeadas 13">
            <a:extLst>
              <a:ext uri="{FF2B5EF4-FFF2-40B4-BE49-F238E27FC236}">
                <a16:creationId xmlns:a16="http://schemas.microsoft.com/office/drawing/2014/main" id="{83CB7248-93C2-439C-A7A7-CF3E2FCB3BB4}"/>
              </a:ext>
            </a:extLst>
          </p:cNvPr>
          <p:cNvSpPr/>
          <p:nvPr/>
        </p:nvSpPr>
        <p:spPr>
          <a:xfrm>
            <a:off x="2905761" y="3924855"/>
            <a:ext cx="2145982" cy="15748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: esquinas diagonales redondeadas 14">
            <a:extLst>
              <a:ext uri="{FF2B5EF4-FFF2-40B4-BE49-F238E27FC236}">
                <a16:creationId xmlns:a16="http://schemas.microsoft.com/office/drawing/2014/main" id="{F6C60F44-0064-4D0D-B027-85DD62AE1EF6}"/>
              </a:ext>
            </a:extLst>
          </p:cNvPr>
          <p:cNvSpPr/>
          <p:nvPr/>
        </p:nvSpPr>
        <p:spPr>
          <a:xfrm>
            <a:off x="524987" y="5685155"/>
            <a:ext cx="2145982" cy="15748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92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577561" y="87292"/>
            <a:ext cx="21868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El vuelo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46BD71A-67B0-4E32-B774-781476C8EB5A}"/>
              </a:ext>
            </a:extLst>
          </p:cNvPr>
          <p:cNvSpPr txBox="1"/>
          <p:nvPr/>
        </p:nvSpPr>
        <p:spPr>
          <a:xfrm>
            <a:off x="757464" y="1473200"/>
            <a:ext cx="3827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podíamos ver en la TV del avión?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616D2C4-AD07-4C49-A1E9-9026B54B74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573" y="2060964"/>
            <a:ext cx="3536791" cy="2358535"/>
          </a:xfrm>
          <a:prstGeom prst="rect">
            <a:avLst/>
          </a:prstGeom>
        </p:spPr>
      </p:pic>
      <p:sp>
        <p:nvSpPr>
          <p:cNvPr id="11" name="Rectángulo: esquinas diagonales redondeadas 10">
            <a:extLst>
              <a:ext uri="{FF2B5EF4-FFF2-40B4-BE49-F238E27FC236}">
                <a16:creationId xmlns:a16="http://schemas.microsoft.com/office/drawing/2014/main" id="{D6FF789C-B9B5-448E-8FC8-70C828CB14DB}"/>
              </a:ext>
            </a:extLst>
          </p:cNvPr>
          <p:cNvSpPr/>
          <p:nvPr/>
        </p:nvSpPr>
        <p:spPr>
          <a:xfrm>
            <a:off x="902573" y="4724400"/>
            <a:ext cx="3681901" cy="47752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: esquinas diagonales redondeadas 11">
            <a:extLst>
              <a:ext uri="{FF2B5EF4-FFF2-40B4-BE49-F238E27FC236}">
                <a16:creationId xmlns:a16="http://schemas.microsoft.com/office/drawing/2014/main" id="{DBA0CFD3-9C40-4D80-943B-B53A3A108A11}"/>
              </a:ext>
            </a:extLst>
          </p:cNvPr>
          <p:cNvSpPr/>
          <p:nvPr/>
        </p:nvSpPr>
        <p:spPr>
          <a:xfrm>
            <a:off x="902573" y="5516880"/>
            <a:ext cx="3681901" cy="47752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: esquinas diagonales redondeadas 12">
            <a:extLst>
              <a:ext uri="{FF2B5EF4-FFF2-40B4-BE49-F238E27FC236}">
                <a16:creationId xmlns:a16="http://schemas.microsoft.com/office/drawing/2014/main" id="{F61771C7-AD34-48FB-8E47-1FE570F2427A}"/>
              </a:ext>
            </a:extLst>
          </p:cNvPr>
          <p:cNvSpPr/>
          <p:nvPr/>
        </p:nvSpPr>
        <p:spPr>
          <a:xfrm>
            <a:off x="902573" y="6309360"/>
            <a:ext cx="3681901" cy="47752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55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245741" y="87292"/>
            <a:ext cx="28504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La Habana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AB18E7-5AB0-49DD-A44E-19AA7778AF15}"/>
              </a:ext>
            </a:extLst>
          </p:cNvPr>
          <p:cNvSpPr txBox="1"/>
          <p:nvPr/>
        </p:nvSpPr>
        <p:spPr>
          <a:xfrm>
            <a:off x="1541301" y="1137920"/>
            <a:ext cx="225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hemos visitado?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2F35276-7CF5-4C19-B8E0-1301F580644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863" y="1612100"/>
            <a:ext cx="2189856" cy="164385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B8CBA3A-650A-4ACD-9CBD-AAD3B7FAA38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8105" y="5195845"/>
            <a:ext cx="2189857" cy="114967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265A23E7-28A8-404C-9795-2E65A2661FE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9187" y="2570480"/>
            <a:ext cx="2189856" cy="145990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DC340104-1A88-419E-B1D3-C082337A731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863" y="4135065"/>
            <a:ext cx="2189856" cy="1453517"/>
          </a:xfrm>
          <a:prstGeom prst="rect">
            <a:avLst/>
          </a:prstGeom>
        </p:spPr>
      </p:pic>
      <p:sp>
        <p:nvSpPr>
          <p:cNvPr id="18" name="Rectángulo: esquinas diagonales redondeadas 17">
            <a:extLst>
              <a:ext uri="{FF2B5EF4-FFF2-40B4-BE49-F238E27FC236}">
                <a16:creationId xmlns:a16="http://schemas.microsoft.com/office/drawing/2014/main" id="{1C1F23B2-40F7-47F0-B51F-2F55128D607A}"/>
              </a:ext>
            </a:extLst>
          </p:cNvPr>
          <p:cNvSpPr/>
          <p:nvPr/>
        </p:nvSpPr>
        <p:spPr>
          <a:xfrm>
            <a:off x="277864" y="3410482"/>
            <a:ext cx="2189856" cy="34398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diagonales redondeadas 18">
            <a:extLst>
              <a:ext uri="{FF2B5EF4-FFF2-40B4-BE49-F238E27FC236}">
                <a16:creationId xmlns:a16="http://schemas.microsoft.com/office/drawing/2014/main" id="{2539E73E-F46D-4E58-8AE4-B7E0638E0D41}"/>
              </a:ext>
            </a:extLst>
          </p:cNvPr>
          <p:cNvSpPr/>
          <p:nvPr/>
        </p:nvSpPr>
        <p:spPr>
          <a:xfrm>
            <a:off x="2723490" y="4216400"/>
            <a:ext cx="2189856" cy="34398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A8643ADB-18C0-433D-AB49-4F7A629CF5F8}"/>
              </a:ext>
            </a:extLst>
          </p:cNvPr>
          <p:cNvSpPr/>
          <p:nvPr/>
        </p:nvSpPr>
        <p:spPr>
          <a:xfrm>
            <a:off x="277863" y="5737397"/>
            <a:ext cx="2189856" cy="34398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: esquinas diagonales redondeadas 20">
            <a:extLst>
              <a:ext uri="{FF2B5EF4-FFF2-40B4-BE49-F238E27FC236}">
                <a16:creationId xmlns:a16="http://schemas.microsoft.com/office/drawing/2014/main" id="{5AE85B49-A791-4FF1-8326-6403A5E1FE69}"/>
              </a:ext>
            </a:extLst>
          </p:cNvPr>
          <p:cNvSpPr/>
          <p:nvPr/>
        </p:nvSpPr>
        <p:spPr>
          <a:xfrm>
            <a:off x="2778106" y="6567540"/>
            <a:ext cx="2189856" cy="34398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5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245741" y="87292"/>
            <a:ext cx="28504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La Habana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AB18E7-5AB0-49DD-A44E-19AA7778AF15}"/>
              </a:ext>
            </a:extLst>
          </p:cNvPr>
          <p:cNvSpPr txBox="1"/>
          <p:nvPr/>
        </p:nvSpPr>
        <p:spPr>
          <a:xfrm>
            <a:off x="1541301" y="1137920"/>
            <a:ext cx="225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hemos visitado?</a:t>
            </a:r>
          </a:p>
        </p:txBody>
      </p:sp>
      <p:sp>
        <p:nvSpPr>
          <p:cNvPr id="18" name="Rectángulo: esquinas diagonales redondeadas 17">
            <a:extLst>
              <a:ext uri="{FF2B5EF4-FFF2-40B4-BE49-F238E27FC236}">
                <a16:creationId xmlns:a16="http://schemas.microsoft.com/office/drawing/2014/main" id="{1C1F23B2-40F7-47F0-B51F-2F55128D607A}"/>
              </a:ext>
            </a:extLst>
          </p:cNvPr>
          <p:cNvSpPr/>
          <p:nvPr/>
        </p:nvSpPr>
        <p:spPr>
          <a:xfrm>
            <a:off x="277863" y="3385132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diagonales redondeadas 18">
            <a:extLst>
              <a:ext uri="{FF2B5EF4-FFF2-40B4-BE49-F238E27FC236}">
                <a16:creationId xmlns:a16="http://schemas.microsoft.com/office/drawing/2014/main" id="{2539E73E-F46D-4E58-8AE4-B7E0638E0D41}"/>
              </a:ext>
            </a:extLst>
          </p:cNvPr>
          <p:cNvSpPr/>
          <p:nvPr/>
        </p:nvSpPr>
        <p:spPr>
          <a:xfrm>
            <a:off x="2750798" y="4109145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A8643ADB-18C0-433D-AB49-4F7A629CF5F8}"/>
              </a:ext>
            </a:extLst>
          </p:cNvPr>
          <p:cNvSpPr/>
          <p:nvPr/>
        </p:nvSpPr>
        <p:spPr>
          <a:xfrm>
            <a:off x="277862" y="5712047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: esquinas diagonales redondeadas 20">
            <a:extLst>
              <a:ext uri="{FF2B5EF4-FFF2-40B4-BE49-F238E27FC236}">
                <a16:creationId xmlns:a16="http://schemas.microsoft.com/office/drawing/2014/main" id="{5AE85B49-A791-4FF1-8326-6403A5E1FE69}"/>
              </a:ext>
            </a:extLst>
          </p:cNvPr>
          <p:cNvSpPr/>
          <p:nvPr/>
        </p:nvSpPr>
        <p:spPr>
          <a:xfrm>
            <a:off x="2810394" y="6467213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DCB7C9A-2A12-40D8-875D-C2E4AB01E00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863" y="1561448"/>
            <a:ext cx="2259336" cy="169450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CC1AE04-75F9-447B-9311-7E71D1C56E3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3491" y="2534571"/>
            <a:ext cx="2259336" cy="143351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873136D-4E52-4F97-B037-439168A9F5B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801" y="4293811"/>
            <a:ext cx="2378530" cy="124872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A31AFF7-40B7-4F74-9E60-BCBE44059C1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3490" y="4884803"/>
            <a:ext cx="2378530" cy="144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3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534027" y="87292"/>
            <a:ext cx="22738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Trinidad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AB18E7-5AB0-49DD-A44E-19AA7778AF15}"/>
              </a:ext>
            </a:extLst>
          </p:cNvPr>
          <p:cNvSpPr txBox="1"/>
          <p:nvPr/>
        </p:nvSpPr>
        <p:spPr>
          <a:xfrm>
            <a:off x="415087" y="1087777"/>
            <a:ext cx="4726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Dibuja una de las casas que más te haya gustado</a:t>
            </a:r>
          </a:p>
        </p:txBody>
      </p:sp>
      <p:sp>
        <p:nvSpPr>
          <p:cNvPr id="18" name="Rectángulo: esquinas diagonales redondeadas 17">
            <a:extLst>
              <a:ext uri="{FF2B5EF4-FFF2-40B4-BE49-F238E27FC236}">
                <a16:creationId xmlns:a16="http://schemas.microsoft.com/office/drawing/2014/main" id="{1C1F23B2-40F7-47F0-B51F-2F55128D607A}"/>
              </a:ext>
            </a:extLst>
          </p:cNvPr>
          <p:cNvSpPr/>
          <p:nvPr/>
        </p:nvSpPr>
        <p:spPr>
          <a:xfrm>
            <a:off x="712317" y="2021840"/>
            <a:ext cx="4131576" cy="469392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48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11FD022-5638-4D9C-8070-148104778999}"/>
              </a:ext>
            </a:extLst>
          </p:cNvPr>
          <p:cNvSpPr/>
          <p:nvPr/>
        </p:nvSpPr>
        <p:spPr>
          <a:xfrm>
            <a:off x="1534027" y="87292"/>
            <a:ext cx="22738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Trinidad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AB18E7-5AB0-49DD-A44E-19AA7778AF15}"/>
              </a:ext>
            </a:extLst>
          </p:cNvPr>
          <p:cNvSpPr txBox="1"/>
          <p:nvPr/>
        </p:nvSpPr>
        <p:spPr>
          <a:xfrm>
            <a:off x="1541301" y="1137920"/>
            <a:ext cx="225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¿Qué hemos visitado?</a:t>
            </a:r>
          </a:p>
        </p:txBody>
      </p:sp>
      <p:sp>
        <p:nvSpPr>
          <p:cNvPr id="18" name="Rectángulo: esquinas diagonales redondeadas 17">
            <a:extLst>
              <a:ext uri="{FF2B5EF4-FFF2-40B4-BE49-F238E27FC236}">
                <a16:creationId xmlns:a16="http://schemas.microsoft.com/office/drawing/2014/main" id="{1C1F23B2-40F7-47F0-B51F-2F55128D607A}"/>
              </a:ext>
            </a:extLst>
          </p:cNvPr>
          <p:cNvSpPr/>
          <p:nvPr/>
        </p:nvSpPr>
        <p:spPr>
          <a:xfrm>
            <a:off x="277863" y="3385132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: esquinas diagonales redondeadas 18">
            <a:extLst>
              <a:ext uri="{FF2B5EF4-FFF2-40B4-BE49-F238E27FC236}">
                <a16:creationId xmlns:a16="http://schemas.microsoft.com/office/drawing/2014/main" id="{2539E73E-F46D-4E58-8AE4-B7E0638E0D41}"/>
              </a:ext>
            </a:extLst>
          </p:cNvPr>
          <p:cNvSpPr/>
          <p:nvPr/>
        </p:nvSpPr>
        <p:spPr>
          <a:xfrm>
            <a:off x="2798649" y="4822761"/>
            <a:ext cx="2284579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A8643ADB-18C0-433D-AB49-4F7A629CF5F8}"/>
              </a:ext>
            </a:extLst>
          </p:cNvPr>
          <p:cNvSpPr/>
          <p:nvPr/>
        </p:nvSpPr>
        <p:spPr>
          <a:xfrm>
            <a:off x="313561" y="6683314"/>
            <a:ext cx="2204721" cy="36933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53A5D26-E5E7-4520-A9F1-16F72B0C22C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308" y="1726884"/>
            <a:ext cx="2233983" cy="147815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9F236E0-0B51-4524-B89A-56A84555532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8649" y="3058248"/>
            <a:ext cx="2273892" cy="151592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F3692D6-248F-4840-A6E7-69158FBCDA8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863" y="4905827"/>
            <a:ext cx="2276115" cy="151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01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202</Words>
  <Application>Microsoft Office PowerPoint</Application>
  <PresentationFormat>Personalizado</PresentationFormat>
  <Paragraphs>45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Kristen ITC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Espinosa</dc:creator>
  <cp:lastModifiedBy>Oscar Espinosa</cp:lastModifiedBy>
  <cp:revision>27</cp:revision>
  <dcterms:created xsi:type="dcterms:W3CDTF">2019-08-01T20:58:09Z</dcterms:created>
  <dcterms:modified xsi:type="dcterms:W3CDTF">2022-03-21T16:25:42Z</dcterms:modified>
</cp:coreProperties>
</file>